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2"/>
    <p:sldMasterId id="2147486276" r:id="rId3"/>
    <p:sldMasterId id="2147486291" r:id="rId4"/>
  </p:sldMasterIdLst>
  <p:notesMasterIdLst>
    <p:notesMasterId r:id="rId8"/>
  </p:notesMasterIdLst>
  <p:handoutMasterIdLst>
    <p:handoutMasterId r:id="rId9"/>
  </p:handoutMasterIdLst>
  <p:sldIdLst>
    <p:sldId id="387" r:id="rId5"/>
    <p:sldId id="400" r:id="rId6"/>
    <p:sldId id="414" r:id="rId7"/>
  </p:sldIdLst>
  <p:sldSz cx="9144000" cy="6858000" type="screen4x3"/>
  <p:notesSz cx="7023100" cy="9309100"/>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CC66"/>
    <a:srgbClr val="FF3300"/>
    <a:srgbClr val="CCFF99"/>
    <a:srgbClr val="99FFCC"/>
    <a:srgbClr val="66FF66"/>
    <a:srgbClr val="00FF99"/>
    <a:srgbClr val="34D8DC"/>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9241" autoAdjust="0"/>
  </p:normalViewPr>
  <p:slideViewPr>
    <p:cSldViewPr>
      <p:cViewPr varScale="1">
        <p:scale>
          <a:sx n="88" d="100"/>
          <a:sy n="88" d="100"/>
        </p:scale>
        <p:origin x="1051" y="53"/>
      </p:cViewPr>
      <p:guideLst>
        <p:guide orient="horz" pos="2160"/>
        <p:guide pos="2880"/>
      </p:guideLst>
    </p:cSldViewPr>
  </p:slideViewPr>
  <p:outlineViewPr>
    <p:cViewPr>
      <p:scale>
        <a:sx n="33" d="100"/>
        <a:sy n="33" d="100"/>
      </p:scale>
      <p:origin x="0" y="11514"/>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50" d="100"/>
          <a:sy n="150" d="100"/>
        </p:scale>
        <p:origin x="-1452" y="3456"/>
      </p:cViewPr>
      <p:guideLst>
        <p:guide orient="horz" pos="2932"/>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929" cy="465617"/>
          </a:xfrm>
          <a:prstGeom prst="rect">
            <a:avLst/>
          </a:prstGeom>
        </p:spPr>
        <p:txBody>
          <a:bodyPr vert="horz" lIns="91812" tIns="45904" rIns="91812" bIns="45904" rtlCol="0"/>
          <a:lstStyle>
            <a:lvl1pPr algn="l">
              <a:defRPr sz="1200"/>
            </a:lvl1pPr>
          </a:lstStyle>
          <a:p>
            <a:pPr>
              <a:defRPr/>
            </a:pPr>
            <a:endParaRPr lang="en-US" dirty="0"/>
          </a:p>
        </p:txBody>
      </p:sp>
      <p:sp>
        <p:nvSpPr>
          <p:cNvPr id="3" name="Date Placeholder 2"/>
          <p:cNvSpPr>
            <a:spLocks noGrp="1"/>
          </p:cNvSpPr>
          <p:nvPr>
            <p:ph type="dt" sz="quarter" idx="1"/>
          </p:nvPr>
        </p:nvSpPr>
        <p:spPr>
          <a:xfrm>
            <a:off x="3977572" y="0"/>
            <a:ext cx="3043929" cy="465617"/>
          </a:xfrm>
          <a:prstGeom prst="rect">
            <a:avLst/>
          </a:prstGeom>
        </p:spPr>
        <p:txBody>
          <a:bodyPr vert="horz" lIns="91812" tIns="45904" rIns="91812" bIns="45904" rtlCol="0"/>
          <a:lstStyle>
            <a:lvl1pPr algn="r">
              <a:defRPr sz="1200"/>
            </a:lvl1pPr>
          </a:lstStyle>
          <a:p>
            <a:pPr>
              <a:defRPr/>
            </a:pPr>
            <a:fld id="{9CCD6DD0-BC87-42C1-94A1-39ED61870855}" type="datetimeFigureOut">
              <a:rPr lang="en-US"/>
              <a:pPr>
                <a:defRPr/>
              </a:pPr>
              <a:t>7/22/2020</a:t>
            </a:fld>
            <a:endParaRPr lang="en-US" dirty="0"/>
          </a:p>
        </p:txBody>
      </p:sp>
      <p:sp>
        <p:nvSpPr>
          <p:cNvPr id="4" name="Footer Placeholder 3"/>
          <p:cNvSpPr>
            <a:spLocks noGrp="1"/>
          </p:cNvSpPr>
          <p:nvPr>
            <p:ph type="ftr" sz="quarter" idx="2"/>
          </p:nvPr>
        </p:nvSpPr>
        <p:spPr>
          <a:xfrm>
            <a:off x="0" y="8841885"/>
            <a:ext cx="3043929" cy="465617"/>
          </a:xfrm>
          <a:prstGeom prst="rect">
            <a:avLst/>
          </a:prstGeom>
        </p:spPr>
        <p:txBody>
          <a:bodyPr vert="horz" lIns="91812" tIns="45904" rIns="91812" bIns="45904"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977572" y="8841885"/>
            <a:ext cx="3043929" cy="465617"/>
          </a:xfrm>
          <a:prstGeom prst="rect">
            <a:avLst/>
          </a:prstGeom>
        </p:spPr>
        <p:txBody>
          <a:bodyPr vert="horz" lIns="91812" tIns="45904" rIns="91812" bIns="45904" rtlCol="0" anchor="b"/>
          <a:lstStyle>
            <a:lvl1pPr algn="r">
              <a:defRPr sz="1200"/>
            </a:lvl1pPr>
          </a:lstStyle>
          <a:p>
            <a:pPr>
              <a:defRPr/>
            </a:pPr>
            <a:fld id="{A3C8BA5E-9B5E-4C80-955B-6179EE6CED27}" type="slidenum">
              <a:rPr lang="en-US"/>
              <a:pPr>
                <a:defRPr/>
              </a:pPr>
              <a:t>‹#›</a:t>
            </a:fld>
            <a:endParaRPr lang="en-US" dirty="0"/>
          </a:p>
        </p:txBody>
      </p:sp>
    </p:spTree>
    <p:extLst>
      <p:ext uri="{BB962C8B-B14F-4D97-AF65-F5344CB8AC3E}">
        <p14:creationId xmlns:p14="http://schemas.microsoft.com/office/powerpoint/2010/main" val="1166918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43929" cy="465617"/>
          </a:xfrm>
          <a:prstGeom prst="rect">
            <a:avLst/>
          </a:prstGeom>
          <a:noFill/>
          <a:ln w="9525">
            <a:noFill/>
            <a:miter lim="800000"/>
            <a:headEnd/>
            <a:tailEnd/>
          </a:ln>
          <a:effectLst/>
        </p:spPr>
        <p:txBody>
          <a:bodyPr vert="horz" wrap="square" lIns="93557" tIns="46779" rIns="93557" bIns="46779" numCol="1" anchor="t" anchorCtr="0" compatLnSpc="1">
            <a:prstTxWarp prst="textNoShape">
              <a:avLst/>
            </a:prstTxWarp>
          </a:bodyPr>
          <a:lstStyle>
            <a:lvl1pPr>
              <a:defRPr sz="1200"/>
            </a:lvl1pPr>
          </a:lstStyle>
          <a:p>
            <a:pPr>
              <a:defRPr/>
            </a:pPr>
            <a:endParaRPr lang="en-US" dirty="0"/>
          </a:p>
        </p:txBody>
      </p:sp>
      <p:sp>
        <p:nvSpPr>
          <p:cNvPr id="40963" name="Rectangle 3"/>
          <p:cNvSpPr>
            <a:spLocks noGrp="1" noChangeArrowheads="1"/>
          </p:cNvSpPr>
          <p:nvPr>
            <p:ph type="dt" idx="1"/>
          </p:nvPr>
        </p:nvSpPr>
        <p:spPr bwMode="auto">
          <a:xfrm>
            <a:off x="3977572" y="0"/>
            <a:ext cx="3043929" cy="465617"/>
          </a:xfrm>
          <a:prstGeom prst="rect">
            <a:avLst/>
          </a:prstGeom>
          <a:noFill/>
          <a:ln w="9525">
            <a:noFill/>
            <a:miter lim="800000"/>
            <a:headEnd/>
            <a:tailEnd/>
          </a:ln>
          <a:effectLst/>
        </p:spPr>
        <p:txBody>
          <a:bodyPr vert="horz" wrap="square" lIns="93557" tIns="46779" rIns="93557" bIns="46779" numCol="1" anchor="t" anchorCtr="0" compatLnSpc="1">
            <a:prstTxWarp prst="textNoShape">
              <a:avLst/>
            </a:prstTxWarp>
          </a:bodyPr>
          <a:lstStyle>
            <a:lvl1pPr algn="r">
              <a:defRPr sz="1200"/>
            </a:lvl1pPr>
          </a:lstStyle>
          <a:p>
            <a:pPr>
              <a:defRPr/>
            </a:pPr>
            <a:endParaRPr lang="en-US" dirty="0"/>
          </a:p>
        </p:txBody>
      </p:sp>
      <p:sp>
        <p:nvSpPr>
          <p:cNvPr id="34820" name="Rectangle 4"/>
          <p:cNvSpPr>
            <a:spLocks noGrp="1" noRot="1" noChangeAspect="1" noChangeArrowheads="1" noTextEdit="1"/>
          </p:cNvSpPr>
          <p:nvPr>
            <p:ph type="sldImg" idx="2"/>
          </p:nvPr>
        </p:nvSpPr>
        <p:spPr bwMode="auto">
          <a:xfrm>
            <a:off x="1182688" y="695325"/>
            <a:ext cx="4657725" cy="3494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p:cNvSpPr>
            <a:spLocks noGrp="1" noChangeArrowheads="1"/>
          </p:cNvSpPr>
          <p:nvPr>
            <p:ph type="body" sz="quarter" idx="3"/>
          </p:nvPr>
        </p:nvSpPr>
        <p:spPr bwMode="auto">
          <a:xfrm>
            <a:off x="701832" y="4422546"/>
            <a:ext cx="5619438" cy="4188935"/>
          </a:xfrm>
          <a:prstGeom prst="rect">
            <a:avLst/>
          </a:prstGeom>
          <a:noFill/>
          <a:ln w="9525">
            <a:noFill/>
            <a:miter lim="800000"/>
            <a:headEnd/>
            <a:tailEnd/>
          </a:ln>
          <a:effectLst/>
        </p:spPr>
        <p:txBody>
          <a:bodyPr vert="horz" wrap="square" lIns="93557" tIns="46779" rIns="93557" bIns="467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966" name="Rectangle 6"/>
          <p:cNvSpPr>
            <a:spLocks noGrp="1" noChangeArrowheads="1"/>
          </p:cNvSpPr>
          <p:nvPr>
            <p:ph type="ftr" sz="quarter" idx="4"/>
          </p:nvPr>
        </p:nvSpPr>
        <p:spPr bwMode="auto">
          <a:xfrm>
            <a:off x="0" y="8841885"/>
            <a:ext cx="3043929" cy="465617"/>
          </a:xfrm>
          <a:prstGeom prst="rect">
            <a:avLst/>
          </a:prstGeom>
          <a:noFill/>
          <a:ln w="9525">
            <a:noFill/>
            <a:miter lim="800000"/>
            <a:headEnd/>
            <a:tailEnd/>
          </a:ln>
          <a:effectLst/>
        </p:spPr>
        <p:txBody>
          <a:bodyPr vert="horz" wrap="square" lIns="93557" tIns="46779" rIns="93557" bIns="46779" numCol="1" anchor="b" anchorCtr="0" compatLnSpc="1">
            <a:prstTxWarp prst="textNoShape">
              <a:avLst/>
            </a:prstTxWarp>
          </a:bodyPr>
          <a:lstStyle>
            <a:lvl1pPr>
              <a:defRPr sz="1200"/>
            </a:lvl1pPr>
          </a:lstStyle>
          <a:p>
            <a:pPr>
              <a:defRPr/>
            </a:pPr>
            <a:endParaRPr lang="en-US" dirty="0"/>
          </a:p>
        </p:txBody>
      </p:sp>
      <p:sp>
        <p:nvSpPr>
          <p:cNvPr id="40967" name="Rectangle 7"/>
          <p:cNvSpPr>
            <a:spLocks noGrp="1" noChangeArrowheads="1"/>
          </p:cNvSpPr>
          <p:nvPr>
            <p:ph type="sldNum" sz="quarter" idx="5"/>
          </p:nvPr>
        </p:nvSpPr>
        <p:spPr bwMode="auto">
          <a:xfrm>
            <a:off x="3977572" y="8841885"/>
            <a:ext cx="3043929" cy="465617"/>
          </a:xfrm>
          <a:prstGeom prst="rect">
            <a:avLst/>
          </a:prstGeom>
          <a:noFill/>
          <a:ln w="9525">
            <a:noFill/>
            <a:miter lim="800000"/>
            <a:headEnd/>
            <a:tailEnd/>
          </a:ln>
          <a:effectLst/>
        </p:spPr>
        <p:txBody>
          <a:bodyPr vert="horz" wrap="square" lIns="93557" tIns="46779" rIns="93557" bIns="46779" numCol="1" anchor="b" anchorCtr="0" compatLnSpc="1">
            <a:prstTxWarp prst="textNoShape">
              <a:avLst/>
            </a:prstTxWarp>
          </a:bodyPr>
          <a:lstStyle>
            <a:lvl1pPr algn="r">
              <a:defRPr sz="1200"/>
            </a:lvl1pPr>
          </a:lstStyle>
          <a:p>
            <a:pPr>
              <a:defRPr/>
            </a:pPr>
            <a:fld id="{352432FF-13F2-4296-B2B0-E5DF70AAB88A}" type="slidenum">
              <a:rPr lang="en-US"/>
              <a:pPr>
                <a:defRPr/>
              </a:pPr>
              <a:t>‹#›</a:t>
            </a:fld>
            <a:endParaRPr lang="en-US" dirty="0"/>
          </a:p>
        </p:txBody>
      </p:sp>
    </p:spTree>
    <p:extLst>
      <p:ext uri="{BB962C8B-B14F-4D97-AF65-F5344CB8AC3E}">
        <p14:creationId xmlns:p14="http://schemas.microsoft.com/office/powerpoint/2010/main" val="2069061527"/>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52432FF-13F2-4296-B2B0-E5DF70AAB88A}" type="slidenum">
              <a:rPr lang="en-US" smtClean="0"/>
              <a:pPr>
                <a:defRPr/>
              </a:pPr>
              <a:t>1</a:t>
            </a:fld>
            <a:endParaRPr lang="en-US" dirty="0"/>
          </a:p>
        </p:txBody>
      </p:sp>
    </p:spTree>
    <p:extLst>
      <p:ext uri="{BB962C8B-B14F-4D97-AF65-F5344CB8AC3E}">
        <p14:creationId xmlns:p14="http://schemas.microsoft.com/office/powerpoint/2010/main" val="798004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25613" y="523875"/>
            <a:ext cx="6116637" cy="4587875"/>
          </a:xfrm>
        </p:spPr>
      </p:sp>
      <p:sp>
        <p:nvSpPr>
          <p:cNvPr id="3" name="Notes Placeholder 2"/>
          <p:cNvSpPr>
            <a:spLocks noGrp="1"/>
          </p:cNvSpPr>
          <p:nvPr>
            <p:ph type="body" idx="1"/>
          </p:nvPr>
        </p:nvSpPr>
        <p:spPr/>
        <p:txBody>
          <a:bodyPr/>
          <a:lstStyle/>
          <a:p>
            <a:r>
              <a:rPr lang="en-US" dirty="0" smtClean="0"/>
              <a:t>When running analysis it is very difficult to single out specific</a:t>
            </a:r>
            <a:r>
              <a:rPr lang="en-US" baseline="0" dirty="0" smtClean="0"/>
              <a:t> factors as they all have an impact of the final revenue decision. We can do </a:t>
            </a:r>
            <a:r>
              <a:rPr lang="en-US" baseline="0" dirty="0" err="1" smtClean="0"/>
              <a:t>spefic</a:t>
            </a:r>
            <a:r>
              <a:rPr lang="en-US" baseline="0" dirty="0" smtClean="0"/>
              <a:t> case studies on any of these specific line items to give a more detail report. </a:t>
            </a:r>
            <a:endParaRPr lang="en-US" dirty="0" smtClean="0"/>
          </a:p>
          <a:p>
            <a:endParaRPr lang="en-US" dirty="0" smtClean="0"/>
          </a:p>
          <a:p>
            <a:r>
              <a:rPr lang="en-US" b="1" dirty="0" smtClean="0">
                <a:solidFill>
                  <a:schemeClr val="tx1"/>
                </a:solidFill>
              </a:rPr>
              <a:t>Assumptions:</a:t>
            </a:r>
          </a:p>
          <a:p>
            <a:r>
              <a:rPr lang="en-US" dirty="0" smtClean="0"/>
              <a:t>The base</a:t>
            </a:r>
            <a:r>
              <a:rPr lang="en-US" baseline="0" dirty="0" smtClean="0"/>
              <a:t> model </a:t>
            </a:r>
            <a:r>
              <a:rPr lang="en-US" dirty="0" smtClean="0"/>
              <a:t>for this analysis</a:t>
            </a:r>
            <a:r>
              <a:rPr lang="en-US" baseline="0" dirty="0" smtClean="0"/>
              <a:t> takes the revenue requirement of our last </a:t>
            </a:r>
            <a:r>
              <a:rPr lang="en-US" baseline="0" dirty="0" err="1" smtClean="0"/>
              <a:t>iTCOS</a:t>
            </a:r>
            <a:r>
              <a:rPr lang="en-US" baseline="0" dirty="0" smtClean="0"/>
              <a:t> in 2018. </a:t>
            </a:r>
          </a:p>
          <a:p>
            <a:endParaRPr lang="en-US" baseline="0" dirty="0" smtClean="0"/>
          </a:p>
          <a:p>
            <a:r>
              <a:rPr lang="en-US" baseline="0" dirty="0" smtClean="0"/>
              <a:t>Please review to the chart in the lower left hand corner to see the factors used for our Best Case and Worst Case Scenarios</a:t>
            </a:r>
          </a:p>
          <a:p>
            <a:endParaRPr lang="en-US" baseline="0" dirty="0" smtClean="0"/>
          </a:p>
          <a:p>
            <a:r>
              <a:rPr lang="en-US" baseline="0" dirty="0" smtClean="0"/>
              <a:t>O&amp;M: ETT’s O&amp;M level were carefully reviewed and adjusted based on known information from SWEPCO and AEP Texas rate case outcomes. </a:t>
            </a:r>
          </a:p>
          <a:p>
            <a:endParaRPr lang="en-US" baseline="0" dirty="0" smtClean="0"/>
          </a:p>
          <a:p>
            <a:r>
              <a:rPr lang="en-US" baseline="0" dirty="0" smtClean="0"/>
              <a:t>Depreciation: Deprecation rates were slightly adjusted higher based on expected changes related to ETT’s current portfolio through 2021. </a:t>
            </a:r>
          </a:p>
          <a:p>
            <a:endParaRPr lang="en-US" baseline="0" dirty="0" smtClean="0"/>
          </a:p>
          <a:p>
            <a:r>
              <a:rPr lang="en-US" baseline="0" dirty="0" smtClean="0"/>
              <a:t>After further conversation with the PUCT it seems unlikely that a one year extension is an option due to ETT not having filed an initial rate case.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52432FF-13F2-4296-B2B0-E5DF70AAB88A}"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197964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D191DD-6BF1-4515-9A01-94C5C695ED89}" type="slidenum">
              <a:rPr lang="en-US"/>
              <a:pPr/>
              <a:t>3</a:t>
            </a:fld>
            <a:endParaRPr lang="en-US"/>
          </a:p>
        </p:txBody>
      </p:sp>
      <p:sp>
        <p:nvSpPr>
          <p:cNvPr id="116738" name="Rectangle 2"/>
          <p:cNvSpPr>
            <a:spLocks noGrp="1" noRot="1" noChangeAspect="1" noChangeArrowheads="1" noTextEdit="1"/>
          </p:cNvSpPr>
          <p:nvPr>
            <p:ph type="sldImg"/>
          </p:nvPr>
        </p:nvSpPr>
        <p:spPr>
          <a:xfrm>
            <a:off x="1417638" y="1163638"/>
            <a:ext cx="4187825" cy="3141662"/>
          </a:xfrm>
          <a:ln/>
        </p:spPr>
      </p:sp>
      <p:sp>
        <p:nvSpPr>
          <p:cNvPr id="1167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720710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512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a:xfrm>
            <a:off x="457200" y="6243638"/>
            <a:ext cx="2133600" cy="457200"/>
          </a:xfrm>
        </p:spPr>
        <p:txBody>
          <a:bodyPr/>
          <a:lstStyle>
            <a:lvl1pPr>
              <a:defRPr/>
            </a:lvl1pPr>
          </a:lstStyle>
          <a:p>
            <a:pPr>
              <a:defRPr/>
            </a:pPr>
            <a:fld id="{F25B9071-30B6-425E-B98C-2E263FAFD5C4}" type="datetime1">
              <a:rPr lang="en-US" altLang="en-US" smtClean="0"/>
              <a:t>7/22/2020</a:t>
            </a:fld>
            <a:endParaRPr lang="en-US" altLang="en-US" dirty="0"/>
          </a:p>
        </p:txBody>
      </p:sp>
      <p:sp>
        <p:nvSpPr>
          <p:cNvPr id="7" name="Rectangle 5"/>
          <p:cNvSpPr>
            <a:spLocks noGrp="1" noChangeArrowheads="1"/>
          </p:cNvSpPr>
          <p:nvPr>
            <p:ph type="ftr" sz="quarter" idx="11"/>
          </p:nvPr>
        </p:nvSpPr>
        <p:spPr>
          <a:xfrm>
            <a:off x="3124200" y="6243638"/>
            <a:ext cx="3124200" cy="457200"/>
          </a:xfrm>
        </p:spPr>
        <p:txBody>
          <a:bodyPr/>
          <a:lstStyle>
            <a:lvl1pPr>
              <a:defRPr/>
            </a:lvl1pPr>
          </a:lstStyle>
          <a:p>
            <a:pPr>
              <a:defRPr/>
            </a:pPr>
            <a:r>
              <a:rPr lang="sv-SE" altLang="en-US" smtClean="0"/>
              <a:t>ETT 2015 9+3 Update</a:t>
            </a:r>
            <a:endParaRPr lang="en-US" altLang="en-US" dirty="0"/>
          </a:p>
        </p:txBody>
      </p:sp>
      <p:sp>
        <p:nvSpPr>
          <p:cNvPr id="8" name="Rectangle 6"/>
          <p:cNvSpPr>
            <a:spLocks noGrp="1" noChangeArrowheads="1"/>
          </p:cNvSpPr>
          <p:nvPr>
            <p:ph type="sldNum" sz="quarter" idx="12"/>
          </p:nvPr>
        </p:nvSpPr>
        <p:spPr>
          <a:xfrm>
            <a:off x="6553200" y="6243638"/>
            <a:ext cx="2133600" cy="457200"/>
          </a:xfrm>
        </p:spPr>
        <p:txBody>
          <a:bodyPr/>
          <a:lstStyle>
            <a:lvl1pPr algn="r">
              <a:defRPr b="0"/>
            </a:lvl1pPr>
          </a:lstStyle>
          <a:p>
            <a:pPr>
              <a:defRPr/>
            </a:pPr>
            <a:fld id="{773A4384-86B2-4966-8925-EDB364D8D580}" type="slidenum">
              <a:rPr lang="en-US" altLang="en-US"/>
              <a:pPr>
                <a:defRPr/>
              </a:pPr>
              <a:t>‹#›</a:t>
            </a:fld>
            <a:endParaRPr lang="en-US" altLang="en-US" dirty="0"/>
          </a:p>
        </p:txBody>
      </p:sp>
    </p:spTree>
    <p:extLst>
      <p:ext uri="{BB962C8B-B14F-4D97-AF65-F5344CB8AC3E}">
        <p14:creationId xmlns:p14="http://schemas.microsoft.com/office/powerpoint/2010/main" val="2094098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06A3235-D372-4ED0-9070-69B39AB68E95}" type="datetime1">
              <a:rPr lang="en-US" altLang="en-US" smtClean="0"/>
              <a:t>7/22/2020</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sv-SE" altLang="en-US" smtClean="0"/>
              <a:t>ETT 2015 9+3 Update</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6F6550A5-FB63-411F-A610-0A22D91E02FE}" type="slidenum">
              <a:rPr lang="en-US" altLang="en-US"/>
              <a:pPr>
                <a:defRPr/>
              </a:pPr>
              <a:t>‹#›</a:t>
            </a:fld>
            <a:endParaRPr lang="en-US" altLang="en-US" dirty="0"/>
          </a:p>
        </p:txBody>
      </p:sp>
    </p:spTree>
    <p:extLst>
      <p:ext uri="{BB962C8B-B14F-4D97-AF65-F5344CB8AC3E}">
        <p14:creationId xmlns:p14="http://schemas.microsoft.com/office/powerpoint/2010/main" val="2627130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8C3984D-D040-4444-B9CD-FA45D5E9A702}" type="datetime1">
              <a:rPr lang="en-US" altLang="en-US" smtClean="0"/>
              <a:t>7/22/2020</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sv-SE" altLang="en-US" smtClean="0"/>
              <a:t>ETT 2015 9+3 Update</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B1AAB613-CF66-4F37-A27D-F2787F66222C}" type="slidenum">
              <a:rPr lang="en-US" altLang="en-US"/>
              <a:pPr>
                <a:defRPr/>
              </a:pPr>
              <a:t>‹#›</a:t>
            </a:fld>
            <a:endParaRPr lang="en-US" altLang="en-US" dirty="0"/>
          </a:p>
        </p:txBody>
      </p:sp>
    </p:spTree>
    <p:extLst>
      <p:ext uri="{BB962C8B-B14F-4D97-AF65-F5344CB8AC3E}">
        <p14:creationId xmlns:p14="http://schemas.microsoft.com/office/powerpoint/2010/main" val="3522689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lvl1pPr>
              <a:defRPr b="1"/>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1B7831F-E272-4835-B0EA-B4A6700CB1A5}" type="datetime1">
              <a:rPr lang="en-US" altLang="en-US" smtClean="0"/>
              <a:t>7/22/2020</a:t>
            </a:fld>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sv-SE" altLang="en-US" smtClean="0"/>
              <a:t>ETT 2015 9+3 Update</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26810516-7C9F-456C-B9B1-62F60FE4AF25}" type="slidenum">
              <a:rPr lang="en-US" altLang="en-US"/>
              <a:pPr>
                <a:defRPr/>
              </a:pPr>
              <a:t>‹#›</a:t>
            </a:fld>
            <a:endParaRPr lang="en-US" altLang="en-US" dirty="0"/>
          </a:p>
        </p:txBody>
      </p:sp>
    </p:spTree>
    <p:extLst>
      <p:ext uri="{BB962C8B-B14F-4D97-AF65-F5344CB8AC3E}">
        <p14:creationId xmlns:p14="http://schemas.microsoft.com/office/powerpoint/2010/main" val="32063390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3" name="Rectangle 231"/>
          <p:cNvSpPr>
            <a:spLocks noChangeArrowheads="1"/>
          </p:cNvSpPr>
          <p:nvPr/>
        </p:nvSpPr>
        <p:spPr bwMode="ltGray">
          <a:xfrm>
            <a:off x="2782888" y="2054225"/>
            <a:ext cx="6361112" cy="2741613"/>
          </a:xfrm>
          <a:prstGeom prst="rect">
            <a:avLst/>
          </a:prstGeom>
          <a:solidFill>
            <a:srgbClr val="969696"/>
          </a:solidFill>
          <a:ln>
            <a:noFill/>
          </a:ln>
          <a:effectLst/>
          <a:extLst>
            <a:ext uri="{91240B29-F687-4F45-9708-019B960494DF}">
              <a14:hiddenLine xmlns:a14="http://schemas.microsoft.com/office/drawing/2010/main" w="9525">
                <a:solidFill>
                  <a:srgbClr val="5388D5"/>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736" tIns="45368" rIns="90736" bIns="45368" anchor="ctr"/>
          <a:lstStyle>
            <a:lvl1pPr defTabSz="908050">
              <a:defRPr sz="1200">
                <a:solidFill>
                  <a:schemeClr val="tx1"/>
                </a:solidFill>
                <a:latin typeface="Arial" pitchFamily="34" charset="0"/>
              </a:defRPr>
            </a:lvl1pPr>
            <a:lvl2pPr marL="742950" indent="-285750" defTabSz="908050">
              <a:defRPr sz="1200">
                <a:solidFill>
                  <a:schemeClr val="tx1"/>
                </a:solidFill>
                <a:latin typeface="Arial" pitchFamily="34" charset="0"/>
              </a:defRPr>
            </a:lvl2pPr>
            <a:lvl3pPr marL="1143000" indent="-228600" defTabSz="908050">
              <a:defRPr sz="1200">
                <a:solidFill>
                  <a:schemeClr val="tx1"/>
                </a:solidFill>
                <a:latin typeface="Arial" pitchFamily="34" charset="0"/>
              </a:defRPr>
            </a:lvl3pPr>
            <a:lvl4pPr marL="1600200" indent="-228600" defTabSz="908050">
              <a:defRPr sz="1200">
                <a:solidFill>
                  <a:schemeClr val="tx1"/>
                </a:solidFill>
                <a:latin typeface="Arial" pitchFamily="34" charset="0"/>
              </a:defRPr>
            </a:lvl4pPr>
            <a:lvl5pPr marL="2057400" indent="-228600" defTabSz="908050">
              <a:defRPr sz="1200">
                <a:solidFill>
                  <a:schemeClr val="tx1"/>
                </a:solidFill>
                <a:latin typeface="Arial" pitchFamily="34" charset="0"/>
              </a:defRPr>
            </a:lvl5pPr>
            <a:lvl6pPr marL="2514600" indent="-228600" defTabSz="908050" fontAlgn="base">
              <a:spcBef>
                <a:spcPct val="0"/>
              </a:spcBef>
              <a:spcAft>
                <a:spcPct val="0"/>
              </a:spcAft>
              <a:buFont typeface="Wingdings" pitchFamily="2" charset="2"/>
              <a:defRPr sz="1200">
                <a:solidFill>
                  <a:schemeClr val="tx1"/>
                </a:solidFill>
                <a:latin typeface="Arial" pitchFamily="34" charset="0"/>
              </a:defRPr>
            </a:lvl6pPr>
            <a:lvl7pPr marL="2971800" indent="-228600" defTabSz="908050" fontAlgn="base">
              <a:spcBef>
                <a:spcPct val="0"/>
              </a:spcBef>
              <a:spcAft>
                <a:spcPct val="0"/>
              </a:spcAft>
              <a:buFont typeface="Wingdings" pitchFamily="2" charset="2"/>
              <a:defRPr sz="1200">
                <a:solidFill>
                  <a:schemeClr val="tx1"/>
                </a:solidFill>
                <a:latin typeface="Arial" pitchFamily="34" charset="0"/>
              </a:defRPr>
            </a:lvl7pPr>
            <a:lvl8pPr marL="3429000" indent="-228600" defTabSz="908050" fontAlgn="base">
              <a:spcBef>
                <a:spcPct val="0"/>
              </a:spcBef>
              <a:spcAft>
                <a:spcPct val="0"/>
              </a:spcAft>
              <a:buFont typeface="Wingdings" pitchFamily="2" charset="2"/>
              <a:defRPr sz="1200">
                <a:solidFill>
                  <a:schemeClr val="tx1"/>
                </a:solidFill>
                <a:latin typeface="Arial" pitchFamily="34" charset="0"/>
              </a:defRPr>
            </a:lvl8pPr>
            <a:lvl9pPr marL="3886200" indent="-228600" defTabSz="908050" fontAlgn="base">
              <a:spcBef>
                <a:spcPct val="0"/>
              </a:spcBef>
              <a:spcAft>
                <a:spcPct val="0"/>
              </a:spcAft>
              <a:buFont typeface="Wingdings" pitchFamily="2" charset="2"/>
              <a:defRPr sz="1200">
                <a:solidFill>
                  <a:schemeClr val="tx1"/>
                </a:solidFill>
                <a:latin typeface="Arial" pitchFamily="34" charset="0"/>
              </a:defRPr>
            </a:lvl9pPr>
          </a:lstStyle>
          <a:p>
            <a:pPr algn="ctr">
              <a:defRPr/>
            </a:pPr>
            <a:endParaRPr lang="en-US" altLang="en-US" sz="2000" smtClean="0">
              <a:solidFill>
                <a:srgbClr val="000000"/>
              </a:solidFill>
              <a:cs typeface="+mn-cs"/>
            </a:endParaRPr>
          </a:p>
        </p:txBody>
      </p:sp>
      <p:sp>
        <p:nvSpPr>
          <p:cNvPr id="4" name="Rectangle 232"/>
          <p:cNvSpPr>
            <a:spLocks noChangeArrowheads="1"/>
          </p:cNvSpPr>
          <p:nvPr/>
        </p:nvSpPr>
        <p:spPr bwMode="ltGray">
          <a:xfrm>
            <a:off x="0" y="2054225"/>
            <a:ext cx="2741613" cy="2741613"/>
          </a:xfrm>
          <a:prstGeom prst="rect">
            <a:avLst/>
          </a:prstGeom>
          <a:solidFill>
            <a:srgbClr val="F70D1E"/>
          </a:solidFill>
          <a:ln>
            <a:noFill/>
          </a:ln>
          <a:effectLst/>
        </p:spPr>
        <p:txBody>
          <a:bodyPr wrap="none" lIns="90736" tIns="45368" rIns="90736" bIns="45368" anchor="ctr"/>
          <a:lstStyle>
            <a:lvl1pPr defTabSz="908050">
              <a:defRPr sz="1200">
                <a:solidFill>
                  <a:schemeClr val="tx1"/>
                </a:solidFill>
                <a:latin typeface="Arial" pitchFamily="34" charset="0"/>
              </a:defRPr>
            </a:lvl1pPr>
            <a:lvl2pPr marL="742950" indent="-285750" defTabSz="908050">
              <a:defRPr sz="1200">
                <a:solidFill>
                  <a:schemeClr val="tx1"/>
                </a:solidFill>
                <a:latin typeface="Arial" pitchFamily="34" charset="0"/>
              </a:defRPr>
            </a:lvl2pPr>
            <a:lvl3pPr marL="1143000" indent="-228600" defTabSz="908050">
              <a:defRPr sz="1200">
                <a:solidFill>
                  <a:schemeClr val="tx1"/>
                </a:solidFill>
                <a:latin typeface="Arial" pitchFamily="34" charset="0"/>
              </a:defRPr>
            </a:lvl3pPr>
            <a:lvl4pPr marL="1600200" indent="-228600" defTabSz="908050">
              <a:defRPr sz="1200">
                <a:solidFill>
                  <a:schemeClr val="tx1"/>
                </a:solidFill>
                <a:latin typeface="Arial" pitchFamily="34" charset="0"/>
              </a:defRPr>
            </a:lvl4pPr>
            <a:lvl5pPr marL="2057400" indent="-228600" defTabSz="908050">
              <a:defRPr sz="1200">
                <a:solidFill>
                  <a:schemeClr val="tx1"/>
                </a:solidFill>
                <a:latin typeface="Arial" pitchFamily="34" charset="0"/>
              </a:defRPr>
            </a:lvl5pPr>
            <a:lvl6pPr marL="2514600" indent="-228600" defTabSz="908050" fontAlgn="base">
              <a:spcBef>
                <a:spcPct val="0"/>
              </a:spcBef>
              <a:spcAft>
                <a:spcPct val="0"/>
              </a:spcAft>
              <a:buFont typeface="Wingdings" pitchFamily="2" charset="2"/>
              <a:defRPr sz="1200">
                <a:solidFill>
                  <a:schemeClr val="tx1"/>
                </a:solidFill>
                <a:latin typeface="Arial" pitchFamily="34" charset="0"/>
              </a:defRPr>
            </a:lvl6pPr>
            <a:lvl7pPr marL="2971800" indent="-228600" defTabSz="908050" fontAlgn="base">
              <a:spcBef>
                <a:spcPct val="0"/>
              </a:spcBef>
              <a:spcAft>
                <a:spcPct val="0"/>
              </a:spcAft>
              <a:buFont typeface="Wingdings" pitchFamily="2" charset="2"/>
              <a:defRPr sz="1200">
                <a:solidFill>
                  <a:schemeClr val="tx1"/>
                </a:solidFill>
                <a:latin typeface="Arial" pitchFamily="34" charset="0"/>
              </a:defRPr>
            </a:lvl7pPr>
            <a:lvl8pPr marL="3429000" indent="-228600" defTabSz="908050" fontAlgn="base">
              <a:spcBef>
                <a:spcPct val="0"/>
              </a:spcBef>
              <a:spcAft>
                <a:spcPct val="0"/>
              </a:spcAft>
              <a:buFont typeface="Wingdings" pitchFamily="2" charset="2"/>
              <a:defRPr sz="1200">
                <a:solidFill>
                  <a:schemeClr val="tx1"/>
                </a:solidFill>
                <a:latin typeface="Arial" pitchFamily="34" charset="0"/>
              </a:defRPr>
            </a:lvl8pPr>
            <a:lvl9pPr marL="3886200" indent="-228600" defTabSz="908050" fontAlgn="base">
              <a:spcBef>
                <a:spcPct val="0"/>
              </a:spcBef>
              <a:spcAft>
                <a:spcPct val="0"/>
              </a:spcAft>
              <a:buFont typeface="Wingdings" pitchFamily="2" charset="2"/>
              <a:defRPr sz="1200">
                <a:solidFill>
                  <a:schemeClr val="tx1"/>
                </a:solidFill>
                <a:latin typeface="Arial" pitchFamily="34" charset="0"/>
              </a:defRPr>
            </a:lvl9pPr>
          </a:lstStyle>
          <a:p>
            <a:pPr algn="ctr">
              <a:defRPr/>
            </a:pPr>
            <a:endParaRPr lang="en-US" altLang="en-US" sz="2000" smtClean="0">
              <a:solidFill>
                <a:srgbClr val="000000"/>
              </a:solidFill>
              <a:cs typeface="+mn-cs"/>
            </a:endParaRPr>
          </a:p>
        </p:txBody>
      </p:sp>
      <p:pic>
        <p:nvPicPr>
          <p:cNvPr id="5" name="Picture 1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400050"/>
            <a:ext cx="3200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23" name="PresentationTitle"/>
          <p:cNvSpPr>
            <a:spLocks noGrp="1" noChangeArrowheads="1"/>
          </p:cNvSpPr>
          <p:nvPr>
            <p:ph type="ctrTitle" sz="quarter"/>
          </p:nvPr>
        </p:nvSpPr>
        <p:spPr>
          <a:xfrm>
            <a:off x="3138488" y="2862263"/>
            <a:ext cx="5419725" cy="839787"/>
          </a:xfrm>
          <a:prstGeom prst="rect">
            <a:avLst/>
          </a:prstGeom>
          <a:solidFill>
            <a:schemeClr val="tx2">
              <a:alpha val="0"/>
            </a:schemeClr>
          </a:solidFill>
        </p:spPr>
        <p:txBody>
          <a:bodyPr/>
          <a:lstStyle>
            <a:lvl1pPr>
              <a:defRPr sz="2400">
                <a:solidFill>
                  <a:schemeClr val="bg1"/>
                </a:solidFill>
              </a:defRPr>
            </a:lvl1pPr>
          </a:lstStyle>
          <a:p>
            <a:pPr lvl="0"/>
            <a:r>
              <a:rPr lang="en-US" noProof="0" dirty="0" smtClean="0"/>
              <a:t>Click to edit Master title style</a:t>
            </a:r>
          </a:p>
        </p:txBody>
      </p:sp>
    </p:spTree>
    <p:extLst>
      <p:ext uri="{BB962C8B-B14F-4D97-AF65-F5344CB8AC3E}">
        <p14:creationId xmlns:p14="http://schemas.microsoft.com/office/powerpoint/2010/main" val="113924932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ectangle 231"/>
          <p:cNvSpPr>
            <a:spLocks noChangeArrowheads="1"/>
          </p:cNvSpPr>
          <p:nvPr/>
        </p:nvSpPr>
        <p:spPr bwMode="ltGray">
          <a:xfrm>
            <a:off x="2782888" y="2054225"/>
            <a:ext cx="6361112" cy="2741613"/>
          </a:xfrm>
          <a:prstGeom prst="rect">
            <a:avLst/>
          </a:prstGeom>
          <a:solidFill>
            <a:srgbClr val="969696"/>
          </a:solidFill>
          <a:ln>
            <a:noFill/>
          </a:ln>
          <a:effectLst/>
          <a:extLst>
            <a:ext uri="{91240B29-F687-4F45-9708-019B960494DF}">
              <a14:hiddenLine xmlns:a14="http://schemas.microsoft.com/office/drawing/2010/main" w="9525">
                <a:solidFill>
                  <a:srgbClr val="5388D5"/>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736" tIns="45368" rIns="90736" bIns="45368" anchor="ctr"/>
          <a:lstStyle>
            <a:lvl1pPr defTabSz="908050">
              <a:defRPr sz="1200">
                <a:solidFill>
                  <a:schemeClr val="tx1"/>
                </a:solidFill>
                <a:latin typeface="Arial" pitchFamily="34" charset="0"/>
              </a:defRPr>
            </a:lvl1pPr>
            <a:lvl2pPr marL="742950" indent="-285750" defTabSz="908050">
              <a:defRPr sz="1200">
                <a:solidFill>
                  <a:schemeClr val="tx1"/>
                </a:solidFill>
                <a:latin typeface="Arial" pitchFamily="34" charset="0"/>
              </a:defRPr>
            </a:lvl2pPr>
            <a:lvl3pPr marL="1143000" indent="-228600" defTabSz="908050">
              <a:defRPr sz="1200">
                <a:solidFill>
                  <a:schemeClr val="tx1"/>
                </a:solidFill>
                <a:latin typeface="Arial" pitchFamily="34" charset="0"/>
              </a:defRPr>
            </a:lvl3pPr>
            <a:lvl4pPr marL="1600200" indent="-228600" defTabSz="908050">
              <a:defRPr sz="1200">
                <a:solidFill>
                  <a:schemeClr val="tx1"/>
                </a:solidFill>
                <a:latin typeface="Arial" pitchFamily="34" charset="0"/>
              </a:defRPr>
            </a:lvl4pPr>
            <a:lvl5pPr marL="2057400" indent="-228600" defTabSz="908050">
              <a:defRPr sz="1200">
                <a:solidFill>
                  <a:schemeClr val="tx1"/>
                </a:solidFill>
                <a:latin typeface="Arial" pitchFamily="34" charset="0"/>
              </a:defRPr>
            </a:lvl5pPr>
            <a:lvl6pPr marL="2514600" indent="-228600" defTabSz="908050" fontAlgn="base">
              <a:spcBef>
                <a:spcPct val="0"/>
              </a:spcBef>
              <a:spcAft>
                <a:spcPct val="0"/>
              </a:spcAft>
              <a:buFont typeface="Wingdings" pitchFamily="2" charset="2"/>
              <a:defRPr sz="1200">
                <a:solidFill>
                  <a:schemeClr val="tx1"/>
                </a:solidFill>
                <a:latin typeface="Arial" pitchFamily="34" charset="0"/>
              </a:defRPr>
            </a:lvl6pPr>
            <a:lvl7pPr marL="2971800" indent="-228600" defTabSz="908050" fontAlgn="base">
              <a:spcBef>
                <a:spcPct val="0"/>
              </a:spcBef>
              <a:spcAft>
                <a:spcPct val="0"/>
              </a:spcAft>
              <a:buFont typeface="Wingdings" pitchFamily="2" charset="2"/>
              <a:defRPr sz="1200">
                <a:solidFill>
                  <a:schemeClr val="tx1"/>
                </a:solidFill>
                <a:latin typeface="Arial" pitchFamily="34" charset="0"/>
              </a:defRPr>
            </a:lvl7pPr>
            <a:lvl8pPr marL="3429000" indent="-228600" defTabSz="908050" fontAlgn="base">
              <a:spcBef>
                <a:spcPct val="0"/>
              </a:spcBef>
              <a:spcAft>
                <a:spcPct val="0"/>
              </a:spcAft>
              <a:buFont typeface="Wingdings" pitchFamily="2" charset="2"/>
              <a:defRPr sz="1200">
                <a:solidFill>
                  <a:schemeClr val="tx1"/>
                </a:solidFill>
                <a:latin typeface="Arial" pitchFamily="34" charset="0"/>
              </a:defRPr>
            </a:lvl8pPr>
            <a:lvl9pPr marL="3886200" indent="-228600" defTabSz="908050" fontAlgn="base">
              <a:spcBef>
                <a:spcPct val="0"/>
              </a:spcBef>
              <a:spcAft>
                <a:spcPct val="0"/>
              </a:spcAft>
              <a:buFont typeface="Wingdings" pitchFamily="2" charset="2"/>
              <a:defRPr sz="1200">
                <a:solidFill>
                  <a:schemeClr val="tx1"/>
                </a:solidFill>
                <a:latin typeface="Arial" pitchFamily="34" charset="0"/>
              </a:defRPr>
            </a:lvl9pPr>
          </a:lstStyle>
          <a:p>
            <a:pPr algn="ctr">
              <a:defRPr/>
            </a:pPr>
            <a:endParaRPr lang="en-US" altLang="en-US" sz="2000" smtClean="0">
              <a:solidFill>
                <a:srgbClr val="000000"/>
              </a:solidFill>
              <a:cs typeface="+mn-cs"/>
            </a:endParaRPr>
          </a:p>
        </p:txBody>
      </p:sp>
      <p:sp>
        <p:nvSpPr>
          <p:cNvPr id="4" name="Rectangle 232"/>
          <p:cNvSpPr>
            <a:spLocks noChangeArrowheads="1"/>
          </p:cNvSpPr>
          <p:nvPr/>
        </p:nvSpPr>
        <p:spPr bwMode="ltGray">
          <a:xfrm>
            <a:off x="0" y="2054225"/>
            <a:ext cx="2741613" cy="2741613"/>
          </a:xfrm>
          <a:prstGeom prst="rect">
            <a:avLst/>
          </a:prstGeom>
          <a:solidFill>
            <a:srgbClr val="F70D1E"/>
          </a:solidFill>
          <a:ln>
            <a:noFill/>
          </a:ln>
          <a:effectLst/>
        </p:spPr>
        <p:txBody>
          <a:bodyPr wrap="none" lIns="90736" tIns="45368" rIns="90736" bIns="45368" anchor="ctr"/>
          <a:lstStyle>
            <a:lvl1pPr defTabSz="908050">
              <a:defRPr sz="1200">
                <a:solidFill>
                  <a:schemeClr val="tx1"/>
                </a:solidFill>
                <a:latin typeface="Arial" pitchFamily="34" charset="0"/>
              </a:defRPr>
            </a:lvl1pPr>
            <a:lvl2pPr marL="742950" indent="-285750" defTabSz="908050">
              <a:defRPr sz="1200">
                <a:solidFill>
                  <a:schemeClr val="tx1"/>
                </a:solidFill>
                <a:latin typeface="Arial" pitchFamily="34" charset="0"/>
              </a:defRPr>
            </a:lvl2pPr>
            <a:lvl3pPr marL="1143000" indent="-228600" defTabSz="908050">
              <a:defRPr sz="1200">
                <a:solidFill>
                  <a:schemeClr val="tx1"/>
                </a:solidFill>
                <a:latin typeface="Arial" pitchFamily="34" charset="0"/>
              </a:defRPr>
            </a:lvl3pPr>
            <a:lvl4pPr marL="1600200" indent="-228600" defTabSz="908050">
              <a:defRPr sz="1200">
                <a:solidFill>
                  <a:schemeClr val="tx1"/>
                </a:solidFill>
                <a:latin typeface="Arial" pitchFamily="34" charset="0"/>
              </a:defRPr>
            </a:lvl4pPr>
            <a:lvl5pPr marL="2057400" indent="-228600" defTabSz="908050">
              <a:defRPr sz="1200">
                <a:solidFill>
                  <a:schemeClr val="tx1"/>
                </a:solidFill>
                <a:latin typeface="Arial" pitchFamily="34" charset="0"/>
              </a:defRPr>
            </a:lvl5pPr>
            <a:lvl6pPr marL="2514600" indent="-228600" defTabSz="908050" fontAlgn="base">
              <a:spcBef>
                <a:spcPct val="0"/>
              </a:spcBef>
              <a:spcAft>
                <a:spcPct val="0"/>
              </a:spcAft>
              <a:buFont typeface="Wingdings" pitchFamily="2" charset="2"/>
              <a:defRPr sz="1200">
                <a:solidFill>
                  <a:schemeClr val="tx1"/>
                </a:solidFill>
                <a:latin typeface="Arial" pitchFamily="34" charset="0"/>
              </a:defRPr>
            </a:lvl6pPr>
            <a:lvl7pPr marL="2971800" indent="-228600" defTabSz="908050" fontAlgn="base">
              <a:spcBef>
                <a:spcPct val="0"/>
              </a:spcBef>
              <a:spcAft>
                <a:spcPct val="0"/>
              </a:spcAft>
              <a:buFont typeface="Wingdings" pitchFamily="2" charset="2"/>
              <a:defRPr sz="1200">
                <a:solidFill>
                  <a:schemeClr val="tx1"/>
                </a:solidFill>
                <a:latin typeface="Arial" pitchFamily="34" charset="0"/>
              </a:defRPr>
            </a:lvl7pPr>
            <a:lvl8pPr marL="3429000" indent="-228600" defTabSz="908050" fontAlgn="base">
              <a:spcBef>
                <a:spcPct val="0"/>
              </a:spcBef>
              <a:spcAft>
                <a:spcPct val="0"/>
              </a:spcAft>
              <a:buFont typeface="Wingdings" pitchFamily="2" charset="2"/>
              <a:defRPr sz="1200">
                <a:solidFill>
                  <a:schemeClr val="tx1"/>
                </a:solidFill>
                <a:latin typeface="Arial" pitchFamily="34" charset="0"/>
              </a:defRPr>
            </a:lvl8pPr>
            <a:lvl9pPr marL="3886200" indent="-228600" defTabSz="908050" fontAlgn="base">
              <a:spcBef>
                <a:spcPct val="0"/>
              </a:spcBef>
              <a:spcAft>
                <a:spcPct val="0"/>
              </a:spcAft>
              <a:buFont typeface="Wingdings" pitchFamily="2" charset="2"/>
              <a:defRPr sz="1200">
                <a:solidFill>
                  <a:schemeClr val="tx1"/>
                </a:solidFill>
                <a:latin typeface="Arial" pitchFamily="34" charset="0"/>
              </a:defRPr>
            </a:lvl9pPr>
          </a:lstStyle>
          <a:p>
            <a:pPr algn="ctr">
              <a:defRPr/>
            </a:pPr>
            <a:endParaRPr lang="en-US" altLang="en-US" sz="2000" smtClean="0">
              <a:solidFill>
                <a:srgbClr val="000000"/>
              </a:solidFill>
              <a:cs typeface="+mn-cs"/>
            </a:endParaRPr>
          </a:p>
        </p:txBody>
      </p:sp>
      <p:pic>
        <p:nvPicPr>
          <p:cNvPr id="5" name="Picture 1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400050"/>
            <a:ext cx="3200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23" name="PresentationTitle"/>
          <p:cNvSpPr>
            <a:spLocks noGrp="1" noChangeArrowheads="1"/>
          </p:cNvSpPr>
          <p:nvPr>
            <p:ph type="ctrTitle" sz="quarter"/>
          </p:nvPr>
        </p:nvSpPr>
        <p:spPr>
          <a:xfrm>
            <a:off x="3138488" y="2862263"/>
            <a:ext cx="5419725" cy="839787"/>
          </a:xfrm>
          <a:prstGeom prst="rect">
            <a:avLst/>
          </a:prstGeom>
          <a:solidFill>
            <a:schemeClr val="tx2">
              <a:alpha val="0"/>
            </a:schemeClr>
          </a:solidFill>
        </p:spPr>
        <p:txBody>
          <a:bodyPr/>
          <a:lstStyle>
            <a:lvl1pPr>
              <a:defRPr sz="2400">
                <a:solidFill>
                  <a:schemeClr val="bg1"/>
                </a:solidFill>
              </a:defRPr>
            </a:lvl1pPr>
          </a:lstStyle>
          <a:p>
            <a:pPr lvl="0"/>
            <a:r>
              <a:rPr lang="en-US" noProof="0" dirty="0" smtClean="0"/>
              <a:t>Click to edit Master title style</a:t>
            </a:r>
          </a:p>
        </p:txBody>
      </p:sp>
    </p:spTree>
    <p:extLst>
      <p:ext uri="{BB962C8B-B14F-4D97-AF65-F5344CB8AC3E}">
        <p14:creationId xmlns:p14="http://schemas.microsoft.com/office/powerpoint/2010/main" val="2637028212"/>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5"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86600" y="152400"/>
            <a:ext cx="1828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1"/>
          <p:cNvSpPr>
            <a:spLocks noGrp="1"/>
          </p:cNvSpPr>
          <p:nvPr>
            <p:ph idx="1"/>
          </p:nvPr>
        </p:nvSpPr>
        <p:spPr>
          <a:xfrm>
            <a:off x="609600" y="1352550"/>
            <a:ext cx="4724400" cy="4362450"/>
          </a:xfrm>
        </p:spPr>
        <p:txBody>
          <a:bodyPr/>
          <a:lstStyle>
            <a:lvl1pPr>
              <a:defRPr baseline="0"/>
            </a:lvl1pPr>
            <a:lvl2pPr>
              <a:defRPr baseline="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itle 1"/>
          <p:cNvSpPr>
            <a:spLocks noGrp="1"/>
          </p:cNvSpPr>
          <p:nvPr>
            <p:ph type="title"/>
          </p:nvPr>
        </p:nvSpPr>
        <p:spPr>
          <a:xfrm>
            <a:off x="603250" y="304800"/>
            <a:ext cx="7954963" cy="608013"/>
          </a:xfrm>
          <a:prstGeom prst="rect">
            <a:avLst/>
          </a:prstGeom>
        </p:spPr>
        <p:txBody>
          <a:bodyPr/>
          <a:lstStyle>
            <a:lvl1pPr algn="l">
              <a:defRPr sz="2600">
                <a:latin typeface="Arial Black" panose="020B0A040201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280970246"/>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6" name="Content Placeholder 1"/>
          <p:cNvSpPr>
            <a:spLocks noGrp="1"/>
          </p:cNvSpPr>
          <p:nvPr>
            <p:ph idx="1"/>
          </p:nvPr>
        </p:nvSpPr>
        <p:spPr>
          <a:xfrm>
            <a:off x="609600" y="1352550"/>
            <a:ext cx="4724400" cy="4362450"/>
          </a:xfrm>
        </p:spPr>
        <p:txBody>
          <a:bodyPr/>
          <a:lstStyle>
            <a:lvl1pPr>
              <a:defRPr baseline="0"/>
            </a:lvl1pPr>
            <a:lvl2pPr>
              <a:defRPr baseline="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itle 1"/>
          <p:cNvSpPr>
            <a:spLocks noGrp="1"/>
          </p:cNvSpPr>
          <p:nvPr>
            <p:ph type="title"/>
          </p:nvPr>
        </p:nvSpPr>
        <p:spPr>
          <a:xfrm>
            <a:off x="603250" y="304800"/>
            <a:ext cx="7954963" cy="608013"/>
          </a:xfrm>
          <a:prstGeom prst="rect">
            <a:avLst/>
          </a:prstGeom>
        </p:spPr>
        <p:txBody>
          <a:bodyPr/>
          <a:lstStyle>
            <a:lvl1pPr algn="l">
              <a:defRPr sz="2600">
                <a:latin typeface="Arial Black" panose="020B0A040201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408558859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4947413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3250" y="304800"/>
            <a:ext cx="7954963" cy="60801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3250" y="1328738"/>
            <a:ext cx="3900488" cy="4586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6138" y="1328738"/>
            <a:ext cx="3902075" cy="4586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6778294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725755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D3EDC88-B701-4AE9-A053-0418E06FD730}" type="datetime1">
              <a:rPr lang="en-US" altLang="en-US" smtClean="0"/>
              <a:t>7/22/2020</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sv-SE" altLang="en-US" smtClean="0"/>
              <a:t>ETT 2015 9+3 Update</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EC35F7EF-262C-4453-BF75-88F98AB40DFB}" type="slidenum">
              <a:rPr lang="en-US" altLang="en-US"/>
              <a:pPr>
                <a:defRPr/>
              </a:pPr>
              <a:t>‹#›</a:t>
            </a:fld>
            <a:endParaRPr lang="en-US" altLang="en-US" dirty="0"/>
          </a:p>
        </p:txBody>
      </p:sp>
    </p:spTree>
    <p:extLst>
      <p:ext uri="{BB962C8B-B14F-4D97-AF65-F5344CB8AC3E}">
        <p14:creationId xmlns:p14="http://schemas.microsoft.com/office/powerpoint/2010/main" val="24221825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3250" y="304800"/>
            <a:ext cx="7954963" cy="608013"/>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969188880"/>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295724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3219301"/>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95536931"/>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3250" y="304800"/>
            <a:ext cx="7954963" cy="60801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1710888"/>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0663" y="304800"/>
            <a:ext cx="1987550" cy="56102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3250" y="304800"/>
            <a:ext cx="5815013" cy="5610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398715"/>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3250" y="304800"/>
            <a:ext cx="7954963" cy="60801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3250" y="1328738"/>
            <a:ext cx="3900488" cy="4586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56138" y="1328738"/>
            <a:ext cx="3902075" cy="22161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56138" y="3697288"/>
            <a:ext cx="3902075" cy="2217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64216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Rectangle 231"/>
          <p:cNvSpPr>
            <a:spLocks noChangeArrowheads="1"/>
          </p:cNvSpPr>
          <p:nvPr/>
        </p:nvSpPr>
        <p:spPr bwMode="ltGray">
          <a:xfrm>
            <a:off x="2782888" y="2054227"/>
            <a:ext cx="6361112" cy="2741613"/>
          </a:xfrm>
          <a:prstGeom prst="rect">
            <a:avLst/>
          </a:prstGeom>
          <a:solidFill>
            <a:srgbClr val="969696"/>
          </a:solidFill>
          <a:ln>
            <a:noFill/>
          </a:ln>
          <a:effectLst/>
          <a:extLst>
            <a:ext uri="{91240B29-F687-4F45-9708-019B960494DF}">
              <a14:hiddenLine xmlns:a14="http://schemas.microsoft.com/office/drawing/2010/main" w="9525">
                <a:solidFill>
                  <a:srgbClr val="5388D5"/>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052" tIns="34026" rIns="68052" bIns="34026" anchor="ctr"/>
          <a:lstStyle>
            <a:lvl1pPr defTabSz="908050">
              <a:defRPr sz="1200">
                <a:solidFill>
                  <a:schemeClr val="tx1"/>
                </a:solidFill>
                <a:latin typeface="Arial" pitchFamily="34" charset="0"/>
              </a:defRPr>
            </a:lvl1pPr>
            <a:lvl2pPr marL="742950" indent="-285750" defTabSz="908050">
              <a:defRPr sz="1200">
                <a:solidFill>
                  <a:schemeClr val="tx1"/>
                </a:solidFill>
                <a:latin typeface="Arial" pitchFamily="34" charset="0"/>
              </a:defRPr>
            </a:lvl2pPr>
            <a:lvl3pPr marL="1143000" indent="-228600" defTabSz="908050">
              <a:defRPr sz="1200">
                <a:solidFill>
                  <a:schemeClr val="tx1"/>
                </a:solidFill>
                <a:latin typeface="Arial" pitchFamily="34" charset="0"/>
              </a:defRPr>
            </a:lvl3pPr>
            <a:lvl4pPr marL="1600200" indent="-228600" defTabSz="908050">
              <a:defRPr sz="1200">
                <a:solidFill>
                  <a:schemeClr val="tx1"/>
                </a:solidFill>
                <a:latin typeface="Arial" pitchFamily="34" charset="0"/>
              </a:defRPr>
            </a:lvl4pPr>
            <a:lvl5pPr marL="2057400" indent="-228600" defTabSz="908050">
              <a:defRPr sz="1200">
                <a:solidFill>
                  <a:schemeClr val="tx1"/>
                </a:solidFill>
                <a:latin typeface="Arial" pitchFamily="34" charset="0"/>
              </a:defRPr>
            </a:lvl5pPr>
            <a:lvl6pPr marL="2514600" indent="-228600" defTabSz="908050" fontAlgn="base">
              <a:spcBef>
                <a:spcPct val="0"/>
              </a:spcBef>
              <a:spcAft>
                <a:spcPct val="0"/>
              </a:spcAft>
              <a:buFont typeface="Wingdings" pitchFamily="2" charset="2"/>
              <a:defRPr sz="1200">
                <a:solidFill>
                  <a:schemeClr val="tx1"/>
                </a:solidFill>
                <a:latin typeface="Arial" pitchFamily="34" charset="0"/>
              </a:defRPr>
            </a:lvl6pPr>
            <a:lvl7pPr marL="2971800" indent="-228600" defTabSz="908050" fontAlgn="base">
              <a:spcBef>
                <a:spcPct val="0"/>
              </a:spcBef>
              <a:spcAft>
                <a:spcPct val="0"/>
              </a:spcAft>
              <a:buFont typeface="Wingdings" pitchFamily="2" charset="2"/>
              <a:defRPr sz="1200">
                <a:solidFill>
                  <a:schemeClr val="tx1"/>
                </a:solidFill>
                <a:latin typeface="Arial" pitchFamily="34" charset="0"/>
              </a:defRPr>
            </a:lvl7pPr>
            <a:lvl8pPr marL="3429000" indent="-228600" defTabSz="908050" fontAlgn="base">
              <a:spcBef>
                <a:spcPct val="0"/>
              </a:spcBef>
              <a:spcAft>
                <a:spcPct val="0"/>
              </a:spcAft>
              <a:buFont typeface="Wingdings" pitchFamily="2" charset="2"/>
              <a:defRPr sz="1200">
                <a:solidFill>
                  <a:schemeClr val="tx1"/>
                </a:solidFill>
                <a:latin typeface="Arial" pitchFamily="34" charset="0"/>
              </a:defRPr>
            </a:lvl8pPr>
            <a:lvl9pPr marL="3886200" indent="-228600" defTabSz="908050" fontAlgn="base">
              <a:spcBef>
                <a:spcPct val="0"/>
              </a:spcBef>
              <a:spcAft>
                <a:spcPct val="0"/>
              </a:spcAft>
              <a:buFont typeface="Wingdings" pitchFamily="2" charset="2"/>
              <a:defRPr sz="1200">
                <a:solidFill>
                  <a:schemeClr val="tx1"/>
                </a:solidFill>
                <a:latin typeface="Arial" pitchFamily="34" charset="0"/>
              </a:defRPr>
            </a:lvl9pPr>
          </a:lstStyle>
          <a:p>
            <a:pPr algn="ctr">
              <a:defRPr/>
            </a:pPr>
            <a:endParaRPr lang="en-US" altLang="en-US" sz="1500" smtClean="0">
              <a:solidFill>
                <a:srgbClr val="000000"/>
              </a:solidFill>
              <a:cs typeface="+mn-cs"/>
            </a:endParaRPr>
          </a:p>
        </p:txBody>
      </p:sp>
      <p:sp>
        <p:nvSpPr>
          <p:cNvPr id="4" name="Rectangle 232"/>
          <p:cNvSpPr>
            <a:spLocks noChangeArrowheads="1"/>
          </p:cNvSpPr>
          <p:nvPr/>
        </p:nvSpPr>
        <p:spPr bwMode="ltGray">
          <a:xfrm>
            <a:off x="1" y="2054227"/>
            <a:ext cx="2741613" cy="2741613"/>
          </a:xfrm>
          <a:prstGeom prst="rect">
            <a:avLst/>
          </a:prstGeom>
          <a:solidFill>
            <a:srgbClr val="F70D1E"/>
          </a:solidFill>
          <a:ln>
            <a:noFill/>
          </a:ln>
          <a:effectLst/>
        </p:spPr>
        <p:txBody>
          <a:bodyPr wrap="none" lIns="68052" tIns="34026" rIns="68052" bIns="34026" anchor="ctr"/>
          <a:lstStyle>
            <a:lvl1pPr defTabSz="908050">
              <a:defRPr sz="1200">
                <a:solidFill>
                  <a:schemeClr val="tx1"/>
                </a:solidFill>
                <a:latin typeface="Arial" pitchFamily="34" charset="0"/>
              </a:defRPr>
            </a:lvl1pPr>
            <a:lvl2pPr marL="742950" indent="-285750" defTabSz="908050">
              <a:defRPr sz="1200">
                <a:solidFill>
                  <a:schemeClr val="tx1"/>
                </a:solidFill>
                <a:latin typeface="Arial" pitchFamily="34" charset="0"/>
              </a:defRPr>
            </a:lvl2pPr>
            <a:lvl3pPr marL="1143000" indent="-228600" defTabSz="908050">
              <a:defRPr sz="1200">
                <a:solidFill>
                  <a:schemeClr val="tx1"/>
                </a:solidFill>
                <a:latin typeface="Arial" pitchFamily="34" charset="0"/>
              </a:defRPr>
            </a:lvl3pPr>
            <a:lvl4pPr marL="1600200" indent="-228600" defTabSz="908050">
              <a:defRPr sz="1200">
                <a:solidFill>
                  <a:schemeClr val="tx1"/>
                </a:solidFill>
                <a:latin typeface="Arial" pitchFamily="34" charset="0"/>
              </a:defRPr>
            </a:lvl4pPr>
            <a:lvl5pPr marL="2057400" indent="-228600" defTabSz="908050">
              <a:defRPr sz="1200">
                <a:solidFill>
                  <a:schemeClr val="tx1"/>
                </a:solidFill>
                <a:latin typeface="Arial" pitchFamily="34" charset="0"/>
              </a:defRPr>
            </a:lvl5pPr>
            <a:lvl6pPr marL="2514600" indent="-228600" defTabSz="908050" fontAlgn="base">
              <a:spcBef>
                <a:spcPct val="0"/>
              </a:spcBef>
              <a:spcAft>
                <a:spcPct val="0"/>
              </a:spcAft>
              <a:buFont typeface="Wingdings" pitchFamily="2" charset="2"/>
              <a:defRPr sz="1200">
                <a:solidFill>
                  <a:schemeClr val="tx1"/>
                </a:solidFill>
                <a:latin typeface="Arial" pitchFamily="34" charset="0"/>
              </a:defRPr>
            </a:lvl6pPr>
            <a:lvl7pPr marL="2971800" indent="-228600" defTabSz="908050" fontAlgn="base">
              <a:spcBef>
                <a:spcPct val="0"/>
              </a:spcBef>
              <a:spcAft>
                <a:spcPct val="0"/>
              </a:spcAft>
              <a:buFont typeface="Wingdings" pitchFamily="2" charset="2"/>
              <a:defRPr sz="1200">
                <a:solidFill>
                  <a:schemeClr val="tx1"/>
                </a:solidFill>
                <a:latin typeface="Arial" pitchFamily="34" charset="0"/>
              </a:defRPr>
            </a:lvl7pPr>
            <a:lvl8pPr marL="3429000" indent="-228600" defTabSz="908050" fontAlgn="base">
              <a:spcBef>
                <a:spcPct val="0"/>
              </a:spcBef>
              <a:spcAft>
                <a:spcPct val="0"/>
              </a:spcAft>
              <a:buFont typeface="Wingdings" pitchFamily="2" charset="2"/>
              <a:defRPr sz="1200">
                <a:solidFill>
                  <a:schemeClr val="tx1"/>
                </a:solidFill>
                <a:latin typeface="Arial" pitchFamily="34" charset="0"/>
              </a:defRPr>
            </a:lvl8pPr>
            <a:lvl9pPr marL="3886200" indent="-228600" defTabSz="908050" fontAlgn="base">
              <a:spcBef>
                <a:spcPct val="0"/>
              </a:spcBef>
              <a:spcAft>
                <a:spcPct val="0"/>
              </a:spcAft>
              <a:buFont typeface="Wingdings" pitchFamily="2" charset="2"/>
              <a:defRPr sz="1200">
                <a:solidFill>
                  <a:schemeClr val="tx1"/>
                </a:solidFill>
                <a:latin typeface="Arial" pitchFamily="34" charset="0"/>
              </a:defRPr>
            </a:lvl9pPr>
          </a:lstStyle>
          <a:p>
            <a:pPr algn="ctr">
              <a:defRPr/>
            </a:pPr>
            <a:endParaRPr lang="en-US" altLang="en-US" sz="1500" smtClean="0">
              <a:solidFill>
                <a:srgbClr val="000000"/>
              </a:solidFill>
              <a:cs typeface="+mn-cs"/>
            </a:endParaRPr>
          </a:p>
        </p:txBody>
      </p:sp>
      <p:pic>
        <p:nvPicPr>
          <p:cNvPr id="5" name="Picture 1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400050"/>
            <a:ext cx="3200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23" name="PresentationTitle"/>
          <p:cNvSpPr>
            <a:spLocks noGrp="1" noChangeArrowheads="1"/>
          </p:cNvSpPr>
          <p:nvPr>
            <p:ph type="ctrTitle" sz="quarter"/>
          </p:nvPr>
        </p:nvSpPr>
        <p:spPr>
          <a:xfrm>
            <a:off x="3138488" y="2862265"/>
            <a:ext cx="5419725" cy="839787"/>
          </a:xfrm>
          <a:prstGeom prst="rect">
            <a:avLst/>
          </a:prstGeom>
          <a:solidFill>
            <a:schemeClr val="tx2">
              <a:alpha val="0"/>
            </a:schemeClr>
          </a:solidFill>
        </p:spPr>
        <p:txBody>
          <a:bodyPr/>
          <a:lstStyle>
            <a:lvl1pPr>
              <a:defRPr sz="1800">
                <a:solidFill>
                  <a:schemeClr val="bg1"/>
                </a:solidFill>
              </a:defRPr>
            </a:lvl1pPr>
          </a:lstStyle>
          <a:p>
            <a:pPr lvl="0"/>
            <a:r>
              <a:rPr lang="en-US" noProof="0" dirty="0" smtClean="0"/>
              <a:t>Click to edit Master title style</a:t>
            </a:r>
          </a:p>
        </p:txBody>
      </p:sp>
    </p:spTree>
    <p:extLst>
      <p:ext uri="{BB962C8B-B14F-4D97-AF65-F5344CB8AC3E}">
        <p14:creationId xmlns:p14="http://schemas.microsoft.com/office/powerpoint/2010/main" val="895223932"/>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5" name="Picture 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86600" y="152400"/>
            <a:ext cx="1828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1"/>
          <p:cNvSpPr>
            <a:spLocks noGrp="1"/>
          </p:cNvSpPr>
          <p:nvPr>
            <p:ph idx="1"/>
          </p:nvPr>
        </p:nvSpPr>
        <p:spPr>
          <a:xfrm>
            <a:off x="609600" y="1352550"/>
            <a:ext cx="4724400" cy="4362450"/>
          </a:xfrm>
        </p:spPr>
        <p:txBody>
          <a:bodyPr/>
          <a:lstStyle>
            <a:lvl1pPr>
              <a:defRPr baseline="0"/>
            </a:lvl1pPr>
            <a:lvl2pPr>
              <a:defRPr baseline="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itle 1"/>
          <p:cNvSpPr>
            <a:spLocks noGrp="1"/>
          </p:cNvSpPr>
          <p:nvPr>
            <p:ph type="title"/>
          </p:nvPr>
        </p:nvSpPr>
        <p:spPr>
          <a:xfrm>
            <a:off x="603251" y="304802"/>
            <a:ext cx="7954963" cy="608013"/>
          </a:xfrm>
          <a:prstGeom prst="rect">
            <a:avLst/>
          </a:prstGeom>
        </p:spPr>
        <p:txBody>
          <a:bodyPr/>
          <a:lstStyle>
            <a:lvl1pPr algn="l">
              <a:defRPr sz="1950">
                <a:latin typeface="Arial Black" panose="020B0A040201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450562575"/>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6" name="Content Placeholder 1"/>
          <p:cNvSpPr>
            <a:spLocks noGrp="1"/>
          </p:cNvSpPr>
          <p:nvPr>
            <p:ph idx="1"/>
          </p:nvPr>
        </p:nvSpPr>
        <p:spPr>
          <a:xfrm>
            <a:off x="609600" y="1352550"/>
            <a:ext cx="4724400" cy="4362450"/>
          </a:xfrm>
        </p:spPr>
        <p:txBody>
          <a:bodyPr/>
          <a:lstStyle>
            <a:lvl1pPr>
              <a:defRPr baseline="0"/>
            </a:lvl1pPr>
            <a:lvl2pPr>
              <a:defRPr baseline="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itle 1"/>
          <p:cNvSpPr>
            <a:spLocks noGrp="1"/>
          </p:cNvSpPr>
          <p:nvPr>
            <p:ph type="title"/>
          </p:nvPr>
        </p:nvSpPr>
        <p:spPr>
          <a:xfrm>
            <a:off x="603251" y="304802"/>
            <a:ext cx="7954963" cy="608013"/>
          </a:xfrm>
          <a:prstGeom prst="rect">
            <a:avLst/>
          </a:prstGeom>
        </p:spPr>
        <p:txBody>
          <a:bodyPr/>
          <a:lstStyle>
            <a:lvl1pPr algn="l">
              <a:defRPr sz="1950">
                <a:latin typeface="Arial Black" panose="020B0A040201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00071059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8CEA988-E158-4C91-B1D9-7E3C94D43FC3}" type="datetime1">
              <a:rPr lang="en-US" altLang="en-US" smtClean="0"/>
              <a:t>7/22/2020</a:t>
            </a:fld>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sv-SE" altLang="en-US" smtClean="0"/>
              <a:t>ETT 2015 9+3 Update</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8231DA83-D8AF-4E88-B9AC-6D693865F282}" type="slidenum">
              <a:rPr lang="en-US" altLang="en-US"/>
              <a:pPr>
                <a:defRPr/>
              </a:pPr>
              <a:t>‹#›</a:t>
            </a:fld>
            <a:endParaRPr lang="en-US" altLang="en-US" dirty="0"/>
          </a:p>
        </p:txBody>
      </p:sp>
    </p:spTree>
    <p:extLst>
      <p:ext uri="{BB962C8B-B14F-4D97-AF65-F5344CB8AC3E}">
        <p14:creationId xmlns:p14="http://schemas.microsoft.com/office/powerpoint/2010/main" val="13292192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a:prstGeom prst="rect">
            <a:avLst/>
          </a:prstGeom>
        </p:spPr>
        <p:txBody>
          <a:bodyPr/>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Tree>
    <p:extLst>
      <p:ext uri="{BB962C8B-B14F-4D97-AF65-F5344CB8AC3E}">
        <p14:creationId xmlns:p14="http://schemas.microsoft.com/office/powerpoint/2010/main" val="195008487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3251" y="304802"/>
            <a:ext cx="7954963" cy="60801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3250" y="1328740"/>
            <a:ext cx="3900488" cy="458628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6139" y="1328740"/>
            <a:ext cx="3902075" cy="458628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5534743"/>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7486071"/>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3251" y="304802"/>
            <a:ext cx="7954963" cy="608013"/>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835349965"/>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7022404"/>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Tree>
    <p:extLst>
      <p:ext uri="{BB962C8B-B14F-4D97-AF65-F5344CB8AC3E}">
        <p14:creationId xmlns:p14="http://schemas.microsoft.com/office/powerpoint/2010/main" val="3166019903"/>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Tree>
    <p:extLst>
      <p:ext uri="{BB962C8B-B14F-4D97-AF65-F5344CB8AC3E}">
        <p14:creationId xmlns:p14="http://schemas.microsoft.com/office/powerpoint/2010/main" val="1981828899"/>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3251" y="304802"/>
            <a:ext cx="7954963" cy="60801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54758244"/>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0664" y="304802"/>
            <a:ext cx="1987550" cy="56102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3251" y="304802"/>
            <a:ext cx="5815013" cy="5610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9991451"/>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3251" y="304802"/>
            <a:ext cx="7954963" cy="60801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3250" y="1328740"/>
            <a:ext cx="3900488" cy="45862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56139" y="1328738"/>
            <a:ext cx="3902075" cy="22161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56139" y="3697290"/>
            <a:ext cx="3902075" cy="22177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2575079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79582BD8-2A22-40B5-B66F-DE4149CDA139}" type="datetime1">
              <a:rPr lang="en-US" altLang="en-US" smtClean="0"/>
              <a:t>7/22/2020</a:t>
            </a:fld>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sv-SE" altLang="en-US" dirty="0" smtClean="0"/>
              <a:t>ETT 2015 9+3 Update</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430708D1-4CA0-40CB-806F-B41F6F637009}" type="slidenum">
              <a:rPr lang="en-US" altLang="en-US"/>
              <a:pPr>
                <a:defRPr/>
              </a:pPr>
              <a:t>‹#›</a:t>
            </a:fld>
            <a:endParaRPr lang="en-US" altLang="en-US" dirty="0"/>
          </a:p>
        </p:txBody>
      </p:sp>
    </p:spTree>
    <p:extLst>
      <p:ext uri="{BB962C8B-B14F-4D97-AF65-F5344CB8AC3E}">
        <p14:creationId xmlns:p14="http://schemas.microsoft.com/office/powerpoint/2010/main" val="31261660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x">
  <p:cSld name="1_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629842" y="365128"/>
            <a:ext cx="7886701" cy="1325563"/>
          </a:xfrm>
          <a:prstGeom prst="rect">
            <a:avLst/>
          </a:prstGeom>
        </p:spPr>
        <p:txBody>
          <a:bodyPr/>
          <a:lstStyle/>
          <a:p>
            <a:r>
              <a:t>Title Text</a:t>
            </a:r>
          </a:p>
        </p:txBody>
      </p:sp>
      <p:sp>
        <p:nvSpPr>
          <p:cNvPr id="48" name="Body Level One…"/>
          <p:cNvSpPr txBox="1">
            <a:spLocks noGrp="1"/>
          </p:cNvSpPr>
          <p:nvPr>
            <p:ph type="body" sz="quarter" idx="1"/>
          </p:nvPr>
        </p:nvSpPr>
        <p:spPr>
          <a:xfrm>
            <a:off x="629841" y="1681166"/>
            <a:ext cx="3868342" cy="823913"/>
          </a:xfrm>
          <a:prstGeom prst="rect">
            <a:avLst/>
          </a:prstGeom>
        </p:spPr>
        <p:txBody>
          <a:bodyPr anchor="b"/>
          <a:lstStyle>
            <a:lvl1pPr marL="0" indent="0">
              <a:buSzTx/>
              <a:buFontTx/>
              <a:buNone/>
              <a:defRPr sz="1350" b="1"/>
            </a:lvl1pPr>
            <a:lvl2pPr marL="0" indent="257175">
              <a:buSzTx/>
              <a:buFontTx/>
              <a:buNone/>
              <a:defRPr sz="1350" b="1"/>
            </a:lvl2pPr>
            <a:lvl3pPr marL="0" indent="514350">
              <a:buSzTx/>
              <a:buFontTx/>
              <a:buNone/>
              <a:defRPr sz="1350" b="1"/>
            </a:lvl3pPr>
            <a:lvl4pPr marL="0" indent="771525">
              <a:buSzTx/>
              <a:buFontTx/>
              <a:buNone/>
              <a:defRPr sz="1350" b="1"/>
            </a:lvl4pPr>
            <a:lvl5pPr marL="0" indent="1028700">
              <a:buSzTx/>
              <a:buFontTx/>
              <a:buNone/>
              <a:defRPr sz="135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4629151" y="1681166"/>
            <a:ext cx="3887391" cy="823913"/>
          </a:xfrm>
          <a:prstGeom prst="rect">
            <a:avLst/>
          </a:prstGeom>
        </p:spPr>
        <p:txBody>
          <a:bodyPr anchor="b"/>
          <a:lstStyle>
            <a:lvl1pPr marL="0" indent="0">
              <a:buSzTx/>
              <a:buFontTx/>
              <a:buNone/>
              <a:defRPr sz="2400" b="1"/>
            </a:lvl1pPr>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extLst>
      <p:ext uri="{BB962C8B-B14F-4D97-AF65-F5344CB8AC3E}">
        <p14:creationId xmlns:p14="http://schemas.microsoft.com/office/powerpoint/2010/main" val="3225387236"/>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376E5FD4-AE9C-4C7F-B312-8908AED49B3B}" type="datetime1">
              <a:rPr lang="en-US" altLang="en-US" smtClean="0"/>
              <a:t>7/22/2020</a:t>
            </a:fld>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sv-SE" altLang="en-US" dirty="0" smtClean="0"/>
              <a:t>ETT 2015 9+3 Update</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dirty="0"/>
              <a:t>Slide </a:t>
            </a:r>
            <a:fld id="{A31A9F23-58AA-4C2F-BA17-EFEBC7EA9C0D}" type="slidenum">
              <a:rPr lang="en-US" altLang="en-US"/>
              <a:pPr>
                <a:defRPr/>
              </a:pPr>
              <a:t>‹#›</a:t>
            </a:fld>
            <a:endParaRPr lang="en-US" altLang="en-US" dirty="0"/>
          </a:p>
        </p:txBody>
      </p:sp>
    </p:spTree>
    <p:extLst>
      <p:ext uri="{BB962C8B-B14F-4D97-AF65-F5344CB8AC3E}">
        <p14:creationId xmlns:p14="http://schemas.microsoft.com/office/powerpoint/2010/main" val="2669057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75D21E1-CF1A-49D3-926E-6BA3BD9481D8}" type="datetime1">
              <a:rPr lang="en-US" altLang="en-US" smtClean="0"/>
              <a:t>7/22/2020</a:t>
            </a:fld>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sv-SE" altLang="en-US" smtClean="0"/>
              <a:t>ETT 2015 9+3 Update</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dirty="0"/>
              <a:t>Slide </a:t>
            </a:r>
            <a:fld id="{39272019-5039-4715-9733-982926064A6F}" type="slidenum">
              <a:rPr lang="en-US" altLang="en-US"/>
              <a:pPr>
                <a:defRPr/>
              </a:pPr>
              <a:t>‹#›</a:t>
            </a:fld>
            <a:endParaRPr lang="en-US" altLang="en-US" dirty="0"/>
          </a:p>
        </p:txBody>
      </p:sp>
    </p:spTree>
    <p:extLst>
      <p:ext uri="{BB962C8B-B14F-4D97-AF65-F5344CB8AC3E}">
        <p14:creationId xmlns:p14="http://schemas.microsoft.com/office/powerpoint/2010/main" val="411409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925F6AE-F13F-4453-B8C2-BFAF7B29C803}" type="datetime1">
              <a:rPr lang="en-US" altLang="en-US" smtClean="0"/>
              <a:t>7/22/2020</a:t>
            </a:fld>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sv-SE" altLang="en-US" smtClean="0"/>
              <a:t>ETT 2015 9+3 Update</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dirty="0"/>
              <a:t>Slide </a:t>
            </a:r>
            <a:fld id="{D6A3C70E-35C0-468C-AD95-CC2E4BEB2E07}" type="slidenum">
              <a:rPr lang="en-US" altLang="en-US"/>
              <a:pPr>
                <a:defRPr/>
              </a:pPr>
              <a:t>‹#›</a:t>
            </a:fld>
            <a:endParaRPr lang="en-US" altLang="en-US" dirty="0"/>
          </a:p>
        </p:txBody>
      </p:sp>
    </p:spTree>
    <p:extLst>
      <p:ext uri="{BB962C8B-B14F-4D97-AF65-F5344CB8AC3E}">
        <p14:creationId xmlns:p14="http://schemas.microsoft.com/office/powerpoint/2010/main" val="1846696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52906EE-23A0-4D30-84FE-0834387DB975}" type="datetime1">
              <a:rPr lang="en-US" altLang="en-US" smtClean="0"/>
              <a:t>7/22/2020</a:t>
            </a:fld>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sv-SE" altLang="en-US" smtClean="0"/>
              <a:t>ETT 2015 9+3 Update</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A1EE88C7-83A6-4F30-BF03-984EE759FCF4}" type="slidenum">
              <a:rPr lang="en-US" altLang="en-US"/>
              <a:pPr>
                <a:defRPr/>
              </a:pPr>
              <a:t>‹#›</a:t>
            </a:fld>
            <a:endParaRPr lang="en-US" altLang="en-US" dirty="0"/>
          </a:p>
        </p:txBody>
      </p:sp>
    </p:spTree>
    <p:extLst>
      <p:ext uri="{BB962C8B-B14F-4D97-AF65-F5344CB8AC3E}">
        <p14:creationId xmlns:p14="http://schemas.microsoft.com/office/powerpoint/2010/main" val="2082293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2D4CE98-589C-4BB5-9938-61ADCA41E258}" type="datetime1">
              <a:rPr lang="en-US" altLang="en-US" smtClean="0"/>
              <a:t>7/22/2020</a:t>
            </a:fld>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sv-SE" altLang="en-US" smtClean="0"/>
              <a:t>ETT 2015 9+3 Update</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19936AFD-57A5-4F36-9544-934A94639C6E}" type="slidenum">
              <a:rPr lang="en-US" altLang="en-US"/>
              <a:pPr>
                <a:defRPr/>
              </a:pPr>
              <a:t>‹#›</a:t>
            </a:fld>
            <a:endParaRPr lang="en-US" altLang="en-US" dirty="0"/>
          </a:p>
        </p:txBody>
      </p:sp>
    </p:spTree>
    <p:extLst>
      <p:ext uri="{BB962C8B-B14F-4D97-AF65-F5344CB8AC3E}">
        <p14:creationId xmlns:p14="http://schemas.microsoft.com/office/powerpoint/2010/main" val="2831467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3.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6" Type="http://schemas.openxmlformats.org/officeDocument/2006/relationships/image" Target="../media/image3.jpe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theme" Target="../theme/theme3.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4419600" y="50292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fld id="{A6636DF6-C2A3-4EBB-ACA8-17E62FECE16E}" type="datetime1">
              <a:rPr lang="en-US" altLang="en-US" smtClean="0"/>
              <a:t>7/22/2020</a:t>
            </a:fld>
            <a:endParaRPr lang="en-US" altLang="en-US" dirty="0"/>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b="1">
                <a:latin typeface="+mj-lt"/>
              </a:defRPr>
            </a:lvl1pPr>
          </a:lstStyle>
          <a:p>
            <a:pPr>
              <a:defRPr/>
            </a:pPr>
            <a:r>
              <a:rPr lang="sv-SE" altLang="en-US" smtClean="0"/>
              <a:t>ETT 2015 9+3 Update</a:t>
            </a:r>
            <a:endParaRPr lang="en-US" altLang="en-US" dirty="0"/>
          </a:p>
        </p:txBody>
      </p:sp>
      <p:sp>
        <p:nvSpPr>
          <p:cNvPr id="4102" name="Rectangle 6"/>
          <p:cNvSpPr>
            <a:spLocks noGrp="1" noChangeArrowheads="1"/>
          </p:cNvSpPr>
          <p:nvPr>
            <p:ph type="sldNum" sz="quarter" idx="4"/>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1">
                <a:latin typeface="+mj-lt"/>
              </a:defRPr>
            </a:lvl1pPr>
          </a:lstStyle>
          <a:p>
            <a:pPr>
              <a:defRPr/>
            </a:pPr>
            <a:r>
              <a:rPr lang="en-US" altLang="en-US" dirty="0"/>
              <a:t>Slide </a:t>
            </a:r>
            <a:fld id="{C4AE7B88-719D-46EA-8808-07DF25CC18DD}" type="slidenum">
              <a:rPr lang="en-US" altLang="en-US"/>
              <a:pPr>
                <a:defRPr/>
              </a:pPr>
              <a:t>‹#›</a:t>
            </a:fld>
            <a:endParaRPr lang="en-US" altLang="en-US" dirty="0"/>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dirty="0"/>
          </a:p>
        </p:txBody>
      </p:sp>
      <p:pic>
        <p:nvPicPr>
          <p:cNvPr id="1033" name="Picture 9" descr="ETTRGBlog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162800" y="6248400"/>
            <a:ext cx="1600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274" r:id="rId1"/>
    <p:sldLayoutId id="2147486263" r:id="rId2"/>
    <p:sldLayoutId id="2147486264" r:id="rId3"/>
    <p:sldLayoutId id="2147486265" r:id="rId4"/>
    <p:sldLayoutId id="2147486266" r:id="rId5"/>
    <p:sldLayoutId id="2147486267" r:id="rId6"/>
    <p:sldLayoutId id="2147486268" r:id="rId7"/>
    <p:sldLayoutId id="2147486269" r:id="rId8"/>
    <p:sldLayoutId id="2147486270" r:id="rId9"/>
    <p:sldLayoutId id="2147486271" r:id="rId10"/>
    <p:sldLayoutId id="2147486272" r:id="rId11"/>
    <p:sldLayoutId id="2147486273" r:id="rId12"/>
    <p:sldLayoutId id="2147486275" r:id="rId13"/>
  </p:sldLayoutIdLst>
  <p:timing>
    <p:tnLst>
      <p:par>
        <p:cTn id="1" dur="indefinite" restart="never" nodeType="tmRoot"/>
      </p:par>
    </p:tnLst>
  </p:timing>
  <p:hf hd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BodyText"/>
          <p:cNvSpPr>
            <a:spLocks noGrp="1" noChangeArrowheads="1"/>
          </p:cNvSpPr>
          <p:nvPr>
            <p:ph type="body" idx="1"/>
          </p:nvPr>
        </p:nvSpPr>
        <p:spPr bwMode="auto">
          <a:xfrm>
            <a:off x="603250" y="1328738"/>
            <a:ext cx="7954963" cy="4586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4"/>
            <a:r>
              <a:rPr lang="en-US" altLang="en-US" smtClean="0"/>
              <a:t>Third level</a:t>
            </a:r>
          </a:p>
        </p:txBody>
      </p:sp>
      <p:sp>
        <p:nvSpPr>
          <p:cNvPr id="1029" name="Rectangle 121"/>
          <p:cNvSpPr>
            <a:spLocks noChangeArrowheads="1"/>
          </p:cNvSpPr>
          <p:nvPr/>
        </p:nvSpPr>
        <p:spPr bwMode="invGray">
          <a:xfrm>
            <a:off x="8548688" y="6477000"/>
            <a:ext cx="595312" cy="381000"/>
          </a:xfrm>
          <a:prstGeom prst="rect">
            <a:avLst/>
          </a:prstGeom>
          <a:solidFill>
            <a:srgbClr val="F70D1E"/>
          </a:solidFill>
          <a:ln>
            <a:noFill/>
          </a:ln>
          <a:effectLst/>
        </p:spPr>
        <p:txBody>
          <a:bodyPr wrap="none" anchor="ctr"/>
          <a:lstStyle>
            <a:lvl1pPr>
              <a:defRPr sz="1200">
                <a:solidFill>
                  <a:schemeClr val="tx1"/>
                </a:solidFill>
                <a:latin typeface="Arial" pitchFamily="34" charset="0"/>
              </a:defRPr>
            </a:lvl1pPr>
            <a:lvl2pPr marL="742950" indent="-285750">
              <a:defRPr sz="1200">
                <a:solidFill>
                  <a:schemeClr val="tx1"/>
                </a:solidFill>
                <a:latin typeface="Arial" pitchFamily="34" charset="0"/>
              </a:defRPr>
            </a:lvl2pPr>
            <a:lvl3pPr marL="1143000" indent="-228600">
              <a:defRPr sz="1200">
                <a:solidFill>
                  <a:schemeClr val="tx1"/>
                </a:solidFill>
                <a:latin typeface="Arial" pitchFamily="34" charset="0"/>
              </a:defRPr>
            </a:lvl3pPr>
            <a:lvl4pPr marL="1600200" indent="-228600">
              <a:defRPr sz="1200">
                <a:solidFill>
                  <a:schemeClr val="tx1"/>
                </a:solidFill>
                <a:latin typeface="Arial" pitchFamily="34" charset="0"/>
              </a:defRPr>
            </a:lvl4pPr>
            <a:lvl5pPr marL="2057400" indent="-228600">
              <a:defRPr sz="1200">
                <a:solidFill>
                  <a:schemeClr val="tx1"/>
                </a:solidFill>
                <a:latin typeface="Arial" pitchFamily="34" charset="0"/>
              </a:defRPr>
            </a:lvl5pPr>
            <a:lvl6pPr marL="2514600" indent="-228600" fontAlgn="base">
              <a:spcBef>
                <a:spcPct val="0"/>
              </a:spcBef>
              <a:spcAft>
                <a:spcPct val="0"/>
              </a:spcAft>
              <a:buFont typeface="Wingdings" pitchFamily="2" charset="2"/>
              <a:defRPr sz="1200">
                <a:solidFill>
                  <a:schemeClr val="tx1"/>
                </a:solidFill>
                <a:latin typeface="Arial" pitchFamily="34" charset="0"/>
              </a:defRPr>
            </a:lvl6pPr>
            <a:lvl7pPr marL="2971800" indent="-228600" fontAlgn="base">
              <a:spcBef>
                <a:spcPct val="0"/>
              </a:spcBef>
              <a:spcAft>
                <a:spcPct val="0"/>
              </a:spcAft>
              <a:buFont typeface="Wingdings" pitchFamily="2" charset="2"/>
              <a:defRPr sz="1200">
                <a:solidFill>
                  <a:schemeClr val="tx1"/>
                </a:solidFill>
                <a:latin typeface="Arial" pitchFamily="34" charset="0"/>
              </a:defRPr>
            </a:lvl7pPr>
            <a:lvl8pPr marL="3429000" indent="-228600" fontAlgn="base">
              <a:spcBef>
                <a:spcPct val="0"/>
              </a:spcBef>
              <a:spcAft>
                <a:spcPct val="0"/>
              </a:spcAft>
              <a:buFont typeface="Wingdings" pitchFamily="2" charset="2"/>
              <a:defRPr sz="1200">
                <a:solidFill>
                  <a:schemeClr val="tx1"/>
                </a:solidFill>
                <a:latin typeface="Arial" pitchFamily="34" charset="0"/>
              </a:defRPr>
            </a:lvl8pPr>
            <a:lvl9pPr marL="3886200" indent="-228600" fontAlgn="base">
              <a:spcBef>
                <a:spcPct val="0"/>
              </a:spcBef>
              <a:spcAft>
                <a:spcPct val="0"/>
              </a:spcAft>
              <a:buFont typeface="Wingdings" pitchFamily="2" charset="2"/>
              <a:defRPr sz="1200">
                <a:solidFill>
                  <a:schemeClr val="tx1"/>
                </a:solidFill>
                <a:latin typeface="Arial" pitchFamily="34" charset="0"/>
              </a:defRPr>
            </a:lvl9pPr>
          </a:lstStyle>
          <a:p>
            <a:pPr algn="ctr">
              <a:defRPr/>
            </a:pPr>
            <a:fld id="{C8149E06-6EF5-497D-988A-0B4B781DD299}" type="slidenum">
              <a:rPr lang="en-US" altLang="en-US" sz="1100" b="1" smtClean="0">
                <a:solidFill>
                  <a:srgbClr val="FFFFFF"/>
                </a:solidFill>
                <a:cs typeface="+mn-cs"/>
              </a:rPr>
              <a:pPr algn="ctr">
                <a:defRPr/>
              </a:pPr>
              <a:t>‹#›</a:t>
            </a:fld>
            <a:endParaRPr lang="en-US" altLang="en-US" sz="1000" b="1" smtClean="0">
              <a:solidFill>
                <a:srgbClr val="FFFFFF"/>
              </a:solidFill>
              <a:cs typeface="+mn-cs"/>
            </a:endParaRPr>
          </a:p>
        </p:txBody>
      </p:sp>
      <p:pic>
        <p:nvPicPr>
          <p:cNvPr id="8" name="Picture 7"/>
          <p:cNvPicPr>
            <a:picLocks noChangeAspect="1"/>
          </p:cNvPicPr>
          <p:nvPr userDrawn="1"/>
        </p:nvPicPr>
        <p:blipFill rotWithShape="1">
          <a:blip r:embed="rId15" cstate="print">
            <a:duotone>
              <a:schemeClr val="accent3">
                <a:shade val="45000"/>
                <a:satMod val="135000"/>
              </a:schemeClr>
              <a:prstClr val="white"/>
            </a:duotone>
            <a:extLst>
              <a:ext uri="{28A0092B-C50C-407E-A947-70E740481C1C}">
                <a14:useLocalDpi xmlns:a14="http://schemas.microsoft.com/office/drawing/2010/main" val="0"/>
              </a:ext>
            </a:extLst>
          </a:blip>
          <a:srcRect l="7406" r="3701" b="2175"/>
          <a:stretch/>
        </p:blipFill>
        <p:spPr>
          <a:xfrm>
            <a:off x="-45" y="0"/>
            <a:ext cx="1827302" cy="6858000"/>
          </a:xfrm>
          <a:prstGeom prst="rect">
            <a:avLst/>
          </a:prstGeom>
          <a:effectLst>
            <a:outerShdw blurRad="50800" dist="50800" dir="5400000" algn="ctr" rotWithShape="0">
              <a:schemeClr val="bg1">
                <a:lumMod val="50000"/>
                <a:alpha val="24000"/>
              </a:schemeClr>
            </a:outerShdw>
          </a:effectLst>
        </p:spPr>
      </p:pic>
      <p:sp>
        <p:nvSpPr>
          <p:cNvPr id="2" name="Rectangle 91"/>
          <p:cNvSpPr>
            <a:spLocks noChangeArrowheads="1"/>
          </p:cNvSpPr>
          <p:nvPr/>
        </p:nvSpPr>
        <p:spPr bwMode="ltGray">
          <a:xfrm>
            <a:off x="0" y="6477000"/>
            <a:ext cx="8501063" cy="381000"/>
          </a:xfrm>
          <a:prstGeom prst="rect">
            <a:avLst/>
          </a:prstGeom>
          <a:solidFill>
            <a:srgbClr val="CFCFC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pitchFamily="34" charset="0"/>
              </a:defRPr>
            </a:lvl1pPr>
            <a:lvl2pPr marL="742950" indent="-285750">
              <a:defRPr sz="1200">
                <a:solidFill>
                  <a:schemeClr val="tx1"/>
                </a:solidFill>
                <a:latin typeface="Arial" pitchFamily="34" charset="0"/>
              </a:defRPr>
            </a:lvl2pPr>
            <a:lvl3pPr marL="1143000" indent="-228600">
              <a:defRPr sz="1200">
                <a:solidFill>
                  <a:schemeClr val="tx1"/>
                </a:solidFill>
                <a:latin typeface="Arial" pitchFamily="34" charset="0"/>
              </a:defRPr>
            </a:lvl3pPr>
            <a:lvl4pPr marL="1600200" indent="-228600">
              <a:defRPr sz="1200">
                <a:solidFill>
                  <a:schemeClr val="tx1"/>
                </a:solidFill>
                <a:latin typeface="Arial" pitchFamily="34" charset="0"/>
              </a:defRPr>
            </a:lvl4pPr>
            <a:lvl5pPr marL="2057400" indent="-228600">
              <a:defRPr sz="1200">
                <a:solidFill>
                  <a:schemeClr val="tx1"/>
                </a:solidFill>
                <a:latin typeface="Arial" pitchFamily="34" charset="0"/>
              </a:defRPr>
            </a:lvl5pPr>
            <a:lvl6pPr marL="2514600" indent="-228600" fontAlgn="base">
              <a:spcBef>
                <a:spcPct val="0"/>
              </a:spcBef>
              <a:spcAft>
                <a:spcPct val="0"/>
              </a:spcAft>
              <a:buFont typeface="Wingdings" pitchFamily="2" charset="2"/>
              <a:defRPr sz="1200">
                <a:solidFill>
                  <a:schemeClr val="tx1"/>
                </a:solidFill>
                <a:latin typeface="Arial" pitchFamily="34" charset="0"/>
              </a:defRPr>
            </a:lvl6pPr>
            <a:lvl7pPr marL="2971800" indent="-228600" fontAlgn="base">
              <a:spcBef>
                <a:spcPct val="0"/>
              </a:spcBef>
              <a:spcAft>
                <a:spcPct val="0"/>
              </a:spcAft>
              <a:buFont typeface="Wingdings" pitchFamily="2" charset="2"/>
              <a:defRPr sz="1200">
                <a:solidFill>
                  <a:schemeClr val="tx1"/>
                </a:solidFill>
                <a:latin typeface="Arial" pitchFamily="34" charset="0"/>
              </a:defRPr>
            </a:lvl7pPr>
            <a:lvl8pPr marL="3429000" indent="-228600" fontAlgn="base">
              <a:spcBef>
                <a:spcPct val="0"/>
              </a:spcBef>
              <a:spcAft>
                <a:spcPct val="0"/>
              </a:spcAft>
              <a:buFont typeface="Wingdings" pitchFamily="2" charset="2"/>
              <a:defRPr sz="1200">
                <a:solidFill>
                  <a:schemeClr val="tx1"/>
                </a:solidFill>
                <a:latin typeface="Arial" pitchFamily="34" charset="0"/>
              </a:defRPr>
            </a:lvl8pPr>
            <a:lvl9pPr marL="3886200" indent="-228600" fontAlgn="base">
              <a:spcBef>
                <a:spcPct val="0"/>
              </a:spcBef>
              <a:spcAft>
                <a:spcPct val="0"/>
              </a:spcAft>
              <a:buFont typeface="Wingdings" pitchFamily="2" charset="2"/>
              <a:defRPr sz="1200">
                <a:solidFill>
                  <a:schemeClr val="tx1"/>
                </a:solidFill>
                <a:latin typeface="Arial" pitchFamily="34" charset="0"/>
              </a:defRPr>
            </a:lvl9pPr>
          </a:lstStyle>
          <a:p>
            <a:pPr algn="ctr">
              <a:spcBef>
                <a:spcPct val="50000"/>
              </a:spcBef>
              <a:defRPr/>
            </a:pPr>
            <a:endParaRPr lang="en-US" altLang="en-US" baseline="-25000" smtClean="0">
              <a:solidFill>
                <a:srgbClr val="000000"/>
              </a:solidFill>
              <a:cs typeface="+mn-cs"/>
            </a:endParaRPr>
          </a:p>
        </p:txBody>
      </p:sp>
      <p:cxnSp>
        <p:nvCxnSpPr>
          <p:cNvPr id="9" name="Straight Connector 8"/>
          <p:cNvCxnSpPr/>
          <p:nvPr userDrawn="1"/>
        </p:nvCxnSpPr>
        <p:spPr>
          <a:xfrm>
            <a:off x="1905000" y="990600"/>
            <a:ext cx="7162800" cy="0"/>
          </a:xfrm>
          <a:prstGeom prst="line">
            <a:avLst/>
          </a:prstGeom>
          <a:ln w="12700" cmpd="sng">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6803362"/>
      </p:ext>
    </p:extLst>
  </p:cSld>
  <p:clrMap bg1="lt1" tx1="dk1" bg2="lt2" tx2="dk2" accent1="accent1" accent2="accent2" accent3="accent3" accent4="accent4" accent5="accent5" accent6="accent6" hlink="hlink" folHlink="folHlink"/>
  <p:sldLayoutIdLst>
    <p:sldLayoutId id="2147486277" r:id="rId1"/>
    <p:sldLayoutId id="2147486278" r:id="rId2"/>
    <p:sldLayoutId id="2147486279" r:id="rId3"/>
    <p:sldLayoutId id="2147486280" r:id="rId4"/>
    <p:sldLayoutId id="2147486281" r:id="rId5"/>
    <p:sldLayoutId id="2147486282" r:id="rId6"/>
    <p:sldLayoutId id="2147486283" r:id="rId7"/>
    <p:sldLayoutId id="2147486284" r:id="rId8"/>
    <p:sldLayoutId id="2147486285" r:id="rId9"/>
    <p:sldLayoutId id="2147486286" r:id="rId10"/>
    <p:sldLayoutId id="2147486287" r:id="rId11"/>
    <p:sldLayoutId id="2147486288" r:id="rId12"/>
    <p:sldLayoutId id="2147486289" r:id="rId13"/>
  </p:sldLayoutIdLst>
  <p:transition/>
  <p:timing>
    <p:tnLst>
      <p:par>
        <p:cTn id="1" dur="indefinite" restart="never" nodeType="tmRoot"/>
      </p:par>
    </p:tnLst>
  </p:timing>
  <p:txStyles>
    <p:titleStyle>
      <a:lvl1pPr algn="l" defTabSz="939800" rtl="0" eaLnBrk="0" fontAlgn="base" hangingPunct="0">
        <a:lnSpc>
          <a:spcPct val="90000"/>
        </a:lnSpc>
        <a:spcBef>
          <a:spcPct val="0"/>
        </a:spcBef>
        <a:spcAft>
          <a:spcPct val="0"/>
        </a:spcAft>
        <a:defRPr sz="1600" b="1">
          <a:solidFill>
            <a:schemeClr val="bg2"/>
          </a:solidFill>
          <a:latin typeface="+mj-lt"/>
          <a:ea typeface="+mj-ea"/>
          <a:cs typeface="+mj-cs"/>
        </a:defRPr>
      </a:lvl1pPr>
      <a:lvl2pPr algn="l" defTabSz="939800" rtl="0" eaLnBrk="0" fontAlgn="base" hangingPunct="0">
        <a:lnSpc>
          <a:spcPct val="90000"/>
        </a:lnSpc>
        <a:spcBef>
          <a:spcPct val="0"/>
        </a:spcBef>
        <a:spcAft>
          <a:spcPct val="0"/>
        </a:spcAft>
        <a:defRPr sz="1600" b="1">
          <a:solidFill>
            <a:schemeClr val="bg2"/>
          </a:solidFill>
          <a:latin typeface="Arial" charset="0"/>
        </a:defRPr>
      </a:lvl2pPr>
      <a:lvl3pPr algn="l" defTabSz="939800" rtl="0" eaLnBrk="0" fontAlgn="base" hangingPunct="0">
        <a:lnSpc>
          <a:spcPct val="90000"/>
        </a:lnSpc>
        <a:spcBef>
          <a:spcPct val="0"/>
        </a:spcBef>
        <a:spcAft>
          <a:spcPct val="0"/>
        </a:spcAft>
        <a:defRPr sz="1600" b="1">
          <a:solidFill>
            <a:schemeClr val="bg2"/>
          </a:solidFill>
          <a:latin typeface="Arial" charset="0"/>
        </a:defRPr>
      </a:lvl3pPr>
      <a:lvl4pPr algn="l" defTabSz="939800" rtl="0" eaLnBrk="0" fontAlgn="base" hangingPunct="0">
        <a:lnSpc>
          <a:spcPct val="90000"/>
        </a:lnSpc>
        <a:spcBef>
          <a:spcPct val="0"/>
        </a:spcBef>
        <a:spcAft>
          <a:spcPct val="0"/>
        </a:spcAft>
        <a:defRPr sz="1600" b="1">
          <a:solidFill>
            <a:schemeClr val="bg2"/>
          </a:solidFill>
          <a:latin typeface="Arial" charset="0"/>
        </a:defRPr>
      </a:lvl4pPr>
      <a:lvl5pPr algn="l" defTabSz="939800" rtl="0" eaLnBrk="0" fontAlgn="base" hangingPunct="0">
        <a:lnSpc>
          <a:spcPct val="90000"/>
        </a:lnSpc>
        <a:spcBef>
          <a:spcPct val="0"/>
        </a:spcBef>
        <a:spcAft>
          <a:spcPct val="0"/>
        </a:spcAft>
        <a:defRPr sz="1600" b="1">
          <a:solidFill>
            <a:schemeClr val="bg2"/>
          </a:solidFill>
          <a:latin typeface="Arial" charset="0"/>
        </a:defRPr>
      </a:lvl5pPr>
      <a:lvl6pPr marL="457200" algn="l" defTabSz="939800" rtl="0" eaLnBrk="0" fontAlgn="base" hangingPunct="0">
        <a:lnSpc>
          <a:spcPct val="90000"/>
        </a:lnSpc>
        <a:spcBef>
          <a:spcPct val="0"/>
        </a:spcBef>
        <a:spcAft>
          <a:spcPct val="0"/>
        </a:spcAft>
        <a:defRPr sz="1600" b="1">
          <a:solidFill>
            <a:schemeClr val="bg2"/>
          </a:solidFill>
          <a:latin typeface="Arial" charset="0"/>
        </a:defRPr>
      </a:lvl6pPr>
      <a:lvl7pPr marL="914400" algn="l" defTabSz="939800" rtl="0" eaLnBrk="0" fontAlgn="base" hangingPunct="0">
        <a:lnSpc>
          <a:spcPct val="90000"/>
        </a:lnSpc>
        <a:spcBef>
          <a:spcPct val="0"/>
        </a:spcBef>
        <a:spcAft>
          <a:spcPct val="0"/>
        </a:spcAft>
        <a:defRPr sz="1600" b="1">
          <a:solidFill>
            <a:schemeClr val="bg2"/>
          </a:solidFill>
          <a:latin typeface="Arial" charset="0"/>
        </a:defRPr>
      </a:lvl7pPr>
      <a:lvl8pPr marL="1371600" algn="l" defTabSz="939800" rtl="0" eaLnBrk="0" fontAlgn="base" hangingPunct="0">
        <a:lnSpc>
          <a:spcPct val="90000"/>
        </a:lnSpc>
        <a:spcBef>
          <a:spcPct val="0"/>
        </a:spcBef>
        <a:spcAft>
          <a:spcPct val="0"/>
        </a:spcAft>
        <a:defRPr sz="1600" b="1">
          <a:solidFill>
            <a:schemeClr val="bg2"/>
          </a:solidFill>
          <a:latin typeface="Arial" charset="0"/>
        </a:defRPr>
      </a:lvl8pPr>
      <a:lvl9pPr marL="1828800" algn="l" defTabSz="939800" rtl="0" eaLnBrk="0" fontAlgn="base" hangingPunct="0">
        <a:lnSpc>
          <a:spcPct val="90000"/>
        </a:lnSpc>
        <a:spcBef>
          <a:spcPct val="0"/>
        </a:spcBef>
        <a:spcAft>
          <a:spcPct val="0"/>
        </a:spcAft>
        <a:defRPr sz="1600" b="1">
          <a:solidFill>
            <a:schemeClr val="bg2"/>
          </a:solidFill>
          <a:latin typeface="Arial" charset="0"/>
        </a:defRPr>
      </a:lvl9pPr>
    </p:titleStyle>
    <p:bodyStyle>
      <a:lvl1pPr marL="342900" indent="-342900" algn="l" defTabSz="939800" rtl="0" eaLnBrk="0" fontAlgn="base" hangingPunct="0">
        <a:spcBef>
          <a:spcPct val="60000"/>
        </a:spcBef>
        <a:spcAft>
          <a:spcPct val="0"/>
        </a:spcAft>
        <a:buClr>
          <a:srgbClr val="7F7F7F"/>
        </a:buClr>
        <a:buFont typeface="Wingdings" pitchFamily="2" charset="2"/>
        <a:buChar char="Ø"/>
        <a:tabLst>
          <a:tab pos="342900" algn="l"/>
        </a:tabLst>
        <a:defRPr b="1">
          <a:solidFill>
            <a:schemeClr val="tx1"/>
          </a:solidFill>
          <a:latin typeface="Arial" panose="020B0604020202020204" pitchFamily="34" charset="0"/>
          <a:ea typeface="+mn-ea"/>
          <a:cs typeface="Arial" panose="020B0604020202020204" pitchFamily="34" charset="0"/>
        </a:defRPr>
      </a:lvl1pPr>
      <a:lvl2pPr marL="798513" indent="-341313" algn="l" defTabSz="939800" rtl="0" eaLnBrk="0" fontAlgn="base" hangingPunct="0">
        <a:spcBef>
          <a:spcPct val="20000"/>
        </a:spcBef>
        <a:spcAft>
          <a:spcPct val="0"/>
        </a:spcAft>
        <a:buClr>
          <a:srgbClr val="7F7F7F"/>
        </a:buClr>
        <a:buFont typeface="Wingdings" pitchFamily="2" charset="2"/>
        <a:buChar char="§"/>
        <a:defRPr sz="1600">
          <a:solidFill>
            <a:schemeClr val="tx1"/>
          </a:solidFill>
          <a:latin typeface="Arial" panose="020B0604020202020204" pitchFamily="34" charset="0"/>
          <a:cs typeface="Arial" panose="020B0604020202020204" pitchFamily="34" charset="0"/>
        </a:defRPr>
      </a:lvl2pPr>
      <a:lvl3pPr marL="539750" indent="-177800" algn="l" defTabSz="939800" rtl="0" eaLnBrk="0" fontAlgn="base" hangingPunct="0">
        <a:spcBef>
          <a:spcPct val="20000"/>
        </a:spcBef>
        <a:spcAft>
          <a:spcPct val="0"/>
        </a:spcAft>
        <a:buClr>
          <a:schemeClr val="tx1"/>
        </a:buClr>
        <a:buFont typeface="Arial" charset="0"/>
        <a:buChar char="­"/>
        <a:defRPr sz="1400">
          <a:solidFill>
            <a:schemeClr val="tx1"/>
          </a:solidFill>
          <a:latin typeface="Arial" panose="020B0604020202020204" pitchFamily="34" charset="0"/>
          <a:cs typeface="Arial" panose="020B0604020202020204" pitchFamily="34" charset="0"/>
        </a:defRPr>
      </a:lvl3pPr>
      <a:lvl4pPr marL="719138" indent="-177800" algn="l" defTabSz="939800" rtl="0" eaLnBrk="0" fontAlgn="base" hangingPunct="0">
        <a:spcBef>
          <a:spcPct val="20000"/>
        </a:spcBef>
        <a:spcAft>
          <a:spcPct val="0"/>
        </a:spcAft>
        <a:buClr>
          <a:schemeClr val="tx1"/>
        </a:buClr>
        <a:buFont typeface="Arial" charset="0"/>
        <a:buChar char="­"/>
        <a:defRPr sz="1400">
          <a:solidFill>
            <a:schemeClr val="tx1"/>
          </a:solidFill>
          <a:latin typeface="Arial" panose="020B0604020202020204" pitchFamily="34" charset="0"/>
          <a:cs typeface="Arial" panose="020B0604020202020204" pitchFamily="34" charset="0"/>
        </a:defRPr>
      </a:lvl4pPr>
      <a:lvl5pPr marL="1139825" indent="-225425" algn="l" defTabSz="939800" rtl="0" eaLnBrk="0" fontAlgn="base" hangingPunct="0">
        <a:spcBef>
          <a:spcPct val="25000"/>
        </a:spcBef>
        <a:spcAft>
          <a:spcPct val="0"/>
        </a:spcAft>
        <a:buClr>
          <a:schemeClr val="tx1"/>
        </a:buClr>
        <a:buFont typeface="Courier New" pitchFamily="49" charset="0"/>
        <a:buChar char="­"/>
        <a:defRPr sz="1400">
          <a:solidFill>
            <a:schemeClr val="tx1"/>
          </a:solidFill>
          <a:latin typeface="Arial" panose="020B0604020202020204" pitchFamily="34" charset="0"/>
          <a:cs typeface="Arial" panose="020B0604020202020204" pitchFamily="34" charset="0"/>
        </a:defRPr>
      </a:lvl5pPr>
      <a:lvl6pPr marL="1425575" indent="-134938" algn="l" defTabSz="939800" rtl="0" eaLnBrk="0" fontAlgn="base" hangingPunct="0">
        <a:spcBef>
          <a:spcPct val="25000"/>
        </a:spcBef>
        <a:spcAft>
          <a:spcPct val="0"/>
        </a:spcAft>
        <a:buClr>
          <a:schemeClr val="tx1"/>
        </a:buClr>
        <a:buFont typeface="Arial" charset="0"/>
        <a:buChar char="-"/>
        <a:defRPr sz="1400">
          <a:solidFill>
            <a:schemeClr val="tx1"/>
          </a:solidFill>
          <a:latin typeface="+mn-lt"/>
        </a:defRPr>
      </a:lvl6pPr>
      <a:lvl7pPr marL="1882775" indent="-134938" algn="l" defTabSz="939800" rtl="0" eaLnBrk="0" fontAlgn="base" hangingPunct="0">
        <a:spcBef>
          <a:spcPct val="25000"/>
        </a:spcBef>
        <a:spcAft>
          <a:spcPct val="0"/>
        </a:spcAft>
        <a:buClr>
          <a:schemeClr val="tx1"/>
        </a:buClr>
        <a:buFont typeface="Arial" charset="0"/>
        <a:buChar char="-"/>
        <a:defRPr sz="1400">
          <a:solidFill>
            <a:schemeClr val="tx1"/>
          </a:solidFill>
          <a:latin typeface="+mn-lt"/>
        </a:defRPr>
      </a:lvl7pPr>
      <a:lvl8pPr marL="2339975" indent="-134938" algn="l" defTabSz="939800" rtl="0" eaLnBrk="0" fontAlgn="base" hangingPunct="0">
        <a:spcBef>
          <a:spcPct val="25000"/>
        </a:spcBef>
        <a:spcAft>
          <a:spcPct val="0"/>
        </a:spcAft>
        <a:buClr>
          <a:schemeClr val="tx1"/>
        </a:buClr>
        <a:buFont typeface="Arial" charset="0"/>
        <a:buChar char="-"/>
        <a:defRPr sz="1400">
          <a:solidFill>
            <a:schemeClr val="tx1"/>
          </a:solidFill>
          <a:latin typeface="+mn-lt"/>
        </a:defRPr>
      </a:lvl8pPr>
      <a:lvl9pPr marL="2797175" indent="-134938" algn="l" defTabSz="939800" rtl="0" eaLnBrk="0" fontAlgn="base" hangingPunct="0">
        <a:spcBef>
          <a:spcPct val="25000"/>
        </a:spcBef>
        <a:spcAft>
          <a:spcPct val="0"/>
        </a:spcAft>
        <a:buClr>
          <a:schemeClr val="tx1"/>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BodyText"/>
          <p:cNvSpPr>
            <a:spLocks noGrp="1" noChangeArrowheads="1"/>
          </p:cNvSpPr>
          <p:nvPr>
            <p:ph type="body" idx="1"/>
          </p:nvPr>
        </p:nvSpPr>
        <p:spPr bwMode="auto">
          <a:xfrm>
            <a:off x="603251" y="1328740"/>
            <a:ext cx="7954963" cy="4586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4"/>
            <a:r>
              <a:rPr lang="en-US" altLang="en-US" smtClean="0"/>
              <a:t>Third level</a:t>
            </a:r>
          </a:p>
        </p:txBody>
      </p:sp>
      <p:sp>
        <p:nvSpPr>
          <p:cNvPr id="1029" name="Rectangle 121"/>
          <p:cNvSpPr>
            <a:spLocks noChangeArrowheads="1"/>
          </p:cNvSpPr>
          <p:nvPr/>
        </p:nvSpPr>
        <p:spPr bwMode="invGray">
          <a:xfrm>
            <a:off x="8548689" y="6477000"/>
            <a:ext cx="595312" cy="381000"/>
          </a:xfrm>
          <a:prstGeom prst="rect">
            <a:avLst/>
          </a:prstGeom>
          <a:solidFill>
            <a:srgbClr val="F70D1E"/>
          </a:solidFill>
          <a:ln>
            <a:noFill/>
          </a:ln>
          <a:effectLst/>
        </p:spPr>
        <p:txBody>
          <a:bodyPr wrap="none" anchor="ctr"/>
          <a:lstStyle>
            <a:lvl1pPr>
              <a:defRPr sz="1200">
                <a:solidFill>
                  <a:schemeClr val="tx1"/>
                </a:solidFill>
                <a:latin typeface="Arial" pitchFamily="34" charset="0"/>
              </a:defRPr>
            </a:lvl1pPr>
            <a:lvl2pPr marL="742950" indent="-285750">
              <a:defRPr sz="1200">
                <a:solidFill>
                  <a:schemeClr val="tx1"/>
                </a:solidFill>
                <a:latin typeface="Arial" pitchFamily="34" charset="0"/>
              </a:defRPr>
            </a:lvl2pPr>
            <a:lvl3pPr marL="1143000" indent="-228600">
              <a:defRPr sz="1200">
                <a:solidFill>
                  <a:schemeClr val="tx1"/>
                </a:solidFill>
                <a:latin typeface="Arial" pitchFamily="34" charset="0"/>
              </a:defRPr>
            </a:lvl3pPr>
            <a:lvl4pPr marL="1600200" indent="-228600">
              <a:defRPr sz="1200">
                <a:solidFill>
                  <a:schemeClr val="tx1"/>
                </a:solidFill>
                <a:latin typeface="Arial" pitchFamily="34" charset="0"/>
              </a:defRPr>
            </a:lvl4pPr>
            <a:lvl5pPr marL="2057400" indent="-228600">
              <a:defRPr sz="1200">
                <a:solidFill>
                  <a:schemeClr val="tx1"/>
                </a:solidFill>
                <a:latin typeface="Arial" pitchFamily="34" charset="0"/>
              </a:defRPr>
            </a:lvl5pPr>
            <a:lvl6pPr marL="2514600" indent="-228600" fontAlgn="base">
              <a:spcBef>
                <a:spcPct val="0"/>
              </a:spcBef>
              <a:spcAft>
                <a:spcPct val="0"/>
              </a:spcAft>
              <a:buFont typeface="Wingdings" pitchFamily="2" charset="2"/>
              <a:defRPr sz="1200">
                <a:solidFill>
                  <a:schemeClr val="tx1"/>
                </a:solidFill>
                <a:latin typeface="Arial" pitchFamily="34" charset="0"/>
              </a:defRPr>
            </a:lvl6pPr>
            <a:lvl7pPr marL="2971800" indent="-228600" fontAlgn="base">
              <a:spcBef>
                <a:spcPct val="0"/>
              </a:spcBef>
              <a:spcAft>
                <a:spcPct val="0"/>
              </a:spcAft>
              <a:buFont typeface="Wingdings" pitchFamily="2" charset="2"/>
              <a:defRPr sz="1200">
                <a:solidFill>
                  <a:schemeClr val="tx1"/>
                </a:solidFill>
                <a:latin typeface="Arial" pitchFamily="34" charset="0"/>
              </a:defRPr>
            </a:lvl7pPr>
            <a:lvl8pPr marL="3429000" indent="-228600" fontAlgn="base">
              <a:spcBef>
                <a:spcPct val="0"/>
              </a:spcBef>
              <a:spcAft>
                <a:spcPct val="0"/>
              </a:spcAft>
              <a:buFont typeface="Wingdings" pitchFamily="2" charset="2"/>
              <a:defRPr sz="1200">
                <a:solidFill>
                  <a:schemeClr val="tx1"/>
                </a:solidFill>
                <a:latin typeface="Arial" pitchFamily="34" charset="0"/>
              </a:defRPr>
            </a:lvl8pPr>
            <a:lvl9pPr marL="3886200" indent="-228600" fontAlgn="base">
              <a:spcBef>
                <a:spcPct val="0"/>
              </a:spcBef>
              <a:spcAft>
                <a:spcPct val="0"/>
              </a:spcAft>
              <a:buFont typeface="Wingdings" pitchFamily="2" charset="2"/>
              <a:defRPr sz="1200">
                <a:solidFill>
                  <a:schemeClr val="tx1"/>
                </a:solidFill>
                <a:latin typeface="Arial" pitchFamily="34" charset="0"/>
              </a:defRPr>
            </a:lvl9pPr>
          </a:lstStyle>
          <a:p>
            <a:pPr algn="ctr">
              <a:defRPr/>
            </a:pPr>
            <a:fld id="{C8149E06-6EF5-497D-988A-0B4B781DD299}" type="slidenum">
              <a:rPr lang="en-US" altLang="en-US" sz="825" b="1" smtClean="0">
                <a:solidFill>
                  <a:srgbClr val="FFFFFF"/>
                </a:solidFill>
                <a:cs typeface="+mn-cs"/>
              </a:rPr>
              <a:pPr algn="ctr">
                <a:defRPr/>
              </a:pPr>
              <a:t>‹#›</a:t>
            </a:fld>
            <a:endParaRPr lang="en-US" altLang="en-US" sz="750" b="1" smtClean="0">
              <a:solidFill>
                <a:srgbClr val="FFFFFF"/>
              </a:solidFill>
              <a:cs typeface="+mn-cs"/>
            </a:endParaRPr>
          </a:p>
        </p:txBody>
      </p:sp>
      <p:pic>
        <p:nvPicPr>
          <p:cNvPr id="8" name="Picture 7"/>
          <p:cNvPicPr>
            <a:picLocks noChangeAspect="1"/>
          </p:cNvPicPr>
          <p:nvPr userDrawn="1"/>
        </p:nvPicPr>
        <p:blipFill rotWithShape="1">
          <a:blip r:embed="rId16" cstate="print">
            <a:duotone>
              <a:schemeClr val="accent3">
                <a:shade val="45000"/>
                <a:satMod val="135000"/>
              </a:schemeClr>
              <a:prstClr val="white"/>
            </a:duotone>
            <a:extLst>
              <a:ext uri="{28A0092B-C50C-407E-A947-70E740481C1C}">
                <a14:useLocalDpi xmlns:a14="http://schemas.microsoft.com/office/drawing/2010/main" val="0"/>
              </a:ext>
            </a:extLst>
          </a:blip>
          <a:srcRect l="7406" r="3701" b="2175"/>
          <a:stretch/>
        </p:blipFill>
        <p:spPr>
          <a:xfrm>
            <a:off x="-45" y="0"/>
            <a:ext cx="1827302" cy="6858000"/>
          </a:xfrm>
          <a:prstGeom prst="rect">
            <a:avLst/>
          </a:prstGeom>
          <a:effectLst>
            <a:outerShdw blurRad="50800" dist="50800" dir="5400000" algn="ctr" rotWithShape="0">
              <a:schemeClr val="bg1">
                <a:lumMod val="50000"/>
                <a:alpha val="24000"/>
              </a:schemeClr>
            </a:outerShdw>
          </a:effectLst>
        </p:spPr>
      </p:pic>
      <p:sp>
        <p:nvSpPr>
          <p:cNvPr id="2" name="Rectangle 91"/>
          <p:cNvSpPr>
            <a:spLocks noChangeArrowheads="1"/>
          </p:cNvSpPr>
          <p:nvPr/>
        </p:nvSpPr>
        <p:spPr bwMode="ltGray">
          <a:xfrm>
            <a:off x="1" y="6477000"/>
            <a:ext cx="8501063" cy="381000"/>
          </a:xfrm>
          <a:prstGeom prst="rect">
            <a:avLst/>
          </a:prstGeom>
          <a:solidFill>
            <a:srgbClr val="CFCFC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a:solidFill>
                  <a:schemeClr val="tx1"/>
                </a:solidFill>
                <a:latin typeface="Arial" pitchFamily="34" charset="0"/>
              </a:defRPr>
            </a:lvl1pPr>
            <a:lvl2pPr marL="742950" indent="-285750">
              <a:defRPr sz="1200">
                <a:solidFill>
                  <a:schemeClr val="tx1"/>
                </a:solidFill>
                <a:latin typeface="Arial" pitchFamily="34" charset="0"/>
              </a:defRPr>
            </a:lvl2pPr>
            <a:lvl3pPr marL="1143000" indent="-228600">
              <a:defRPr sz="1200">
                <a:solidFill>
                  <a:schemeClr val="tx1"/>
                </a:solidFill>
                <a:latin typeface="Arial" pitchFamily="34" charset="0"/>
              </a:defRPr>
            </a:lvl3pPr>
            <a:lvl4pPr marL="1600200" indent="-228600">
              <a:defRPr sz="1200">
                <a:solidFill>
                  <a:schemeClr val="tx1"/>
                </a:solidFill>
                <a:latin typeface="Arial" pitchFamily="34" charset="0"/>
              </a:defRPr>
            </a:lvl4pPr>
            <a:lvl5pPr marL="2057400" indent="-228600">
              <a:defRPr sz="1200">
                <a:solidFill>
                  <a:schemeClr val="tx1"/>
                </a:solidFill>
                <a:latin typeface="Arial" pitchFamily="34" charset="0"/>
              </a:defRPr>
            </a:lvl5pPr>
            <a:lvl6pPr marL="2514600" indent="-228600" fontAlgn="base">
              <a:spcBef>
                <a:spcPct val="0"/>
              </a:spcBef>
              <a:spcAft>
                <a:spcPct val="0"/>
              </a:spcAft>
              <a:buFont typeface="Wingdings" pitchFamily="2" charset="2"/>
              <a:defRPr sz="1200">
                <a:solidFill>
                  <a:schemeClr val="tx1"/>
                </a:solidFill>
                <a:latin typeface="Arial" pitchFamily="34" charset="0"/>
              </a:defRPr>
            </a:lvl6pPr>
            <a:lvl7pPr marL="2971800" indent="-228600" fontAlgn="base">
              <a:spcBef>
                <a:spcPct val="0"/>
              </a:spcBef>
              <a:spcAft>
                <a:spcPct val="0"/>
              </a:spcAft>
              <a:buFont typeface="Wingdings" pitchFamily="2" charset="2"/>
              <a:defRPr sz="1200">
                <a:solidFill>
                  <a:schemeClr val="tx1"/>
                </a:solidFill>
                <a:latin typeface="Arial" pitchFamily="34" charset="0"/>
              </a:defRPr>
            </a:lvl7pPr>
            <a:lvl8pPr marL="3429000" indent="-228600" fontAlgn="base">
              <a:spcBef>
                <a:spcPct val="0"/>
              </a:spcBef>
              <a:spcAft>
                <a:spcPct val="0"/>
              </a:spcAft>
              <a:buFont typeface="Wingdings" pitchFamily="2" charset="2"/>
              <a:defRPr sz="1200">
                <a:solidFill>
                  <a:schemeClr val="tx1"/>
                </a:solidFill>
                <a:latin typeface="Arial" pitchFamily="34" charset="0"/>
              </a:defRPr>
            </a:lvl8pPr>
            <a:lvl9pPr marL="3886200" indent="-228600" fontAlgn="base">
              <a:spcBef>
                <a:spcPct val="0"/>
              </a:spcBef>
              <a:spcAft>
                <a:spcPct val="0"/>
              </a:spcAft>
              <a:buFont typeface="Wingdings" pitchFamily="2" charset="2"/>
              <a:defRPr sz="1200">
                <a:solidFill>
                  <a:schemeClr val="tx1"/>
                </a:solidFill>
                <a:latin typeface="Arial" pitchFamily="34" charset="0"/>
              </a:defRPr>
            </a:lvl9pPr>
          </a:lstStyle>
          <a:p>
            <a:pPr algn="ctr">
              <a:spcBef>
                <a:spcPct val="50000"/>
              </a:spcBef>
              <a:defRPr/>
            </a:pPr>
            <a:endParaRPr lang="en-US" altLang="en-US" sz="900" baseline="-25000" smtClean="0">
              <a:solidFill>
                <a:srgbClr val="000000"/>
              </a:solidFill>
              <a:cs typeface="+mn-cs"/>
            </a:endParaRPr>
          </a:p>
        </p:txBody>
      </p:sp>
      <p:cxnSp>
        <p:nvCxnSpPr>
          <p:cNvPr id="9" name="Straight Connector 8"/>
          <p:cNvCxnSpPr/>
          <p:nvPr userDrawn="1"/>
        </p:nvCxnSpPr>
        <p:spPr>
          <a:xfrm>
            <a:off x="1905000" y="990600"/>
            <a:ext cx="7162800" cy="0"/>
          </a:xfrm>
          <a:prstGeom prst="line">
            <a:avLst/>
          </a:prstGeom>
          <a:ln w="12700" cmpd="sng">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0913227"/>
      </p:ext>
    </p:extLst>
  </p:cSld>
  <p:clrMap bg1="lt1" tx1="dk1" bg2="lt2" tx2="dk2" accent1="accent1" accent2="accent2" accent3="accent3" accent4="accent4" accent5="accent5" accent6="accent6" hlink="hlink" folHlink="folHlink"/>
  <p:sldLayoutIdLst>
    <p:sldLayoutId id="2147486292" r:id="rId1"/>
    <p:sldLayoutId id="2147486293" r:id="rId2"/>
    <p:sldLayoutId id="2147486294" r:id="rId3"/>
    <p:sldLayoutId id="2147486295" r:id="rId4"/>
    <p:sldLayoutId id="2147486296" r:id="rId5"/>
    <p:sldLayoutId id="2147486297" r:id="rId6"/>
    <p:sldLayoutId id="2147486298" r:id="rId7"/>
    <p:sldLayoutId id="2147486299" r:id="rId8"/>
    <p:sldLayoutId id="2147486300" r:id="rId9"/>
    <p:sldLayoutId id="2147486301" r:id="rId10"/>
    <p:sldLayoutId id="2147486302" r:id="rId11"/>
    <p:sldLayoutId id="2147486303" r:id="rId12"/>
    <p:sldLayoutId id="2147486304" r:id="rId13"/>
    <p:sldLayoutId id="2147486305" r:id="rId14"/>
  </p:sldLayoutIdLst>
  <p:transition/>
  <p:timing>
    <p:tnLst>
      <p:par>
        <p:cTn id="1" dur="indefinite" restart="never" nodeType="tmRoot"/>
      </p:par>
    </p:tnLst>
  </p:timing>
  <p:txStyles>
    <p:titleStyle>
      <a:lvl1pPr algn="l" defTabSz="704850" rtl="0" eaLnBrk="0" fontAlgn="base" hangingPunct="0">
        <a:lnSpc>
          <a:spcPct val="90000"/>
        </a:lnSpc>
        <a:spcBef>
          <a:spcPct val="0"/>
        </a:spcBef>
        <a:spcAft>
          <a:spcPct val="0"/>
        </a:spcAft>
        <a:defRPr sz="1200" b="1">
          <a:solidFill>
            <a:schemeClr val="bg2"/>
          </a:solidFill>
          <a:latin typeface="+mj-lt"/>
          <a:ea typeface="+mj-ea"/>
          <a:cs typeface="+mj-cs"/>
        </a:defRPr>
      </a:lvl1pPr>
      <a:lvl2pPr algn="l" defTabSz="704850" rtl="0" eaLnBrk="0" fontAlgn="base" hangingPunct="0">
        <a:lnSpc>
          <a:spcPct val="90000"/>
        </a:lnSpc>
        <a:spcBef>
          <a:spcPct val="0"/>
        </a:spcBef>
        <a:spcAft>
          <a:spcPct val="0"/>
        </a:spcAft>
        <a:defRPr sz="1200" b="1">
          <a:solidFill>
            <a:schemeClr val="bg2"/>
          </a:solidFill>
          <a:latin typeface="Arial" charset="0"/>
        </a:defRPr>
      </a:lvl2pPr>
      <a:lvl3pPr algn="l" defTabSz="704850" rtl="0" eaLnBrk="0" fontAlgn="base" hangingPunct="0">
        <a:lnSpc>
          <a:spcPct val="90000"/>
        </a:lnSpc>
        <a:spcBef>
          <a:spcPct val="0"/>
        </a:spcBef>
        <a:spcAft>
          <a:spcPct val="0"/>
        </a:spcAft>
        <a:defRPr sz="1200" b="1">
          <a:solidFill>
            <a:schemeClr val="bg2"/>
          </a:solidFill>
          <a:latin typeface="Arial" charset="0"/>
        </a:defRPr>
      </a:lvl3pPr>
      <a:lvl4pPr algn="l" defTabSz="704850" rtl="0" eaLnBrk="0" fontAlgn="base" hangingPunct="0">
        <a:lnSpc>
          <a:spcPct val="90000"/>
        </a:lnSpc>
        <a:spcBef>
          <a:spcPct val="0"/>
        </a:spcBef>
        <a:spcAft>
          <a:spcPct val="0"/>
        </a:spcAft>
        <a:defRPr sz="1200" b="1">
          <a:solidFill>
            <a:schemeClr val="bg2"/>
          </a:solidFill>
          <a:latin typeface="Arial" charset="0"/>
        </a:defRPr>
      </a:lvl4pPr>
      <a:lvl5pPr algn="l" defTabSz="704850" rtl="0" eaLnBrk="0" fontAlgn="base" hangingPunct="0">
        <a:lnSpc>
          <a:spcPct val="90000"/>
        </a:lnSpc>
        <a:spcBef>
          <a:spcPct val="0"/>
        </a:spcBef>
        <a:spcAft>
          <a:spcPct val="0"/>
        </a:spcAft>
        <a:defRPr sz="1200" b="1">
          <a:solidFill>
            <a:schemeClr val="bg2"/>
          </a:solidFill>
          <a:latin typeface="Arial" charset="0"/>
        </a:defRPr>
      </a:lvl5pPr>
      <a:lvl6pPr marL="342900" algn="l" defTabSz="704850" rtl="0" eaLnBrk="0" fontAlgn="base" hangingPunct="0">
        <a:lnSpc>
          <a:spcPct val="90000"/>
        </a:lnSpc>
        <a:spcBef>
          <a:spcPct val="0"/>
        </a:spcBef>
        <a:spcAft>
          <a:spcPct val="0"/>
        </a:spcAft>
        <a:defRPr sz="1200" b="1">
          <a:solidFill>
            <a:schemeClr val="bg2"/>
          </a:solidFill>
          <a:latin typeface="Arial" charset="0"/>
        </a:defRPr>
      </a:lvl6pPr>
      <a:lvl7pPr marL="685800" algn="l" defTabSz="704850" rtl="0" eaLnBrk="0" fontAlgn="base" hangingPunct="0">
        <a:lnSpc>
          <a:spcPct val="90000"/>
        </a:lnSpc>
        <a:spcBef>
          <a:spcPct val="0"/>
        </a:spcBef>
        <a:spcAft>
          <a:spcPct val="0"/>
        </a:spcAft>
        <a:defRPr sz="1200" b="1">
          <a:solidFill>
            <a:schemeClr val="bg2"/>
          </a:solidFill>
          <a:latin typeface="Arial" charset="0"/>
        </a:defRPr>
      </a:lvl7pPr>
      <a:lvl8pPr marL="1028700" algn="l" defTabSz="704850" rtl="0" eaLnBrk="0" fontAlgn="base" hangingPunct="0">
        <a:lnSpc>
          <a:spcPct val="90000"/>
        </a:lnSpc>
        <a:spcBef>
          <a:spcPct val="0"/>
        </a:spcBef>
        <a:spcAft>
          <a:spcPct val="0"/>
        </a:spcAft>
        <a:defRPr sz="1200" b="1">
          <a:solidFill>
            <a:schemeClr val="bg2"/>
          </a:solidFill>
          <a:latin typeface="Arial" charset="0"/>
        </a:defRPr>
      </a:lvl8pPr>
      <a:lvl9pPr marL="1371600" algn="l" defTabSz="704850" rtl="0" eaLnBrk="0" fontAlgn="base" hangingPunct="0">
        <a:lnSpc>
          <a:spcPct val="90000"/>
        </a:lnSpc>
        <a:spcBef>
          <a:spcPct val="0"/>
        </a:spcBef>
        <a:spcAft>
          <a:spcPct val="0"/>
        </a:spcAft>
        <a:defRPr sz="1200" b="1">
          <a:solidFill>
            <a:schemeClr val="bg2"/>
          </a:solidFill>
          <a:latin typeface="Arial" charset="0"/>
        </a:defRPr>
      </a:lvl9pPr>
    </p:titleStyle>
    <p:bodyStyle>
      <a:lvl1pPr marL="257175" indent="-257175" algn="l" defTabSz="704850" rtl="0" eaLnBrk="0" fontAlgn="base" hangingPunct="0">
        <a:spcBef>
          <a:spcPct val="60000"/>
        </a:spcBef>
        <a:spcAft>
          <a:spcPct val="0"/>
        </a:spcAft>
        <a:buClr>
          <a:srgbClr val="7F7F7F"/>
        </a:buClr>
        <a:buFont typeface="Wingdings" pitchFamily="2" charset="2"/>
        <a:buChar char="Ø"/>
        <a:tabLst>
          <a:tab pos="257175" algn="l"/>
        </a:tabLst>
        <a:defRPr b="1">
          <a:solidFill>
            <a:schemeClr val="tx1"/>
          </a:solidFill>
          <a:latin typeface="Arial" panose="020B0604020202020204" pitchFamily="34" charset="0"/>
          <a:ea typeface="+mn-ea"/>
          <a:cs typeface="Arial" panose="020B0604020202020204" pitchFamily="34" charset="0"/>
        </a:defRPr>
      </a:lvl1pPr>
      <a:lvl2pPr marL="598885" indent="-255985" algn="l" defTabSz="704850" rtl="0" eaLnBrk="0" fontAlgn="base" hangingPunct="0">
        <a:spcBef>
          <a:spcPct val="20000"/>
        </a:spcBef>
        <a:spcAft>
          <a:spcPct val="0"/>
        </a:spcAft>
        <a:buClr>
          <a:srgbClr val="7F7F7F"/>
        </a:buClr>
        <a:buFont typeface="Wingdings" pitchFamily="2" charset="2"/>
        <a:buChar char="§"/>
        <a:defRPr sz="1200">
          <a:solidFill>
            <a:schemeClr val="tx1"/>
          </a:solidFill>
          <a:latin typeface="Arial" panose="020B0604020202020204" pitchFamily="34" charset="0"/>
          <a:cs typeface="Arial" panose="020B0604020202020204" pitchFamily="34" charset="0"/>
        </a:defRPr>
      </a:lvl2pPr>
      <a:lvl3pPr marL="404813" indent="-133350" algn="l" defTabSz="704850" rtl="0" eaLnBrk="0" fontAlgn="base" hangingPunct="0">
        <a:spcBef>
          <a:spcPct val="20000"/>
        </a:spcBef>
        <a:spcAft>
          <a:spcPct val="0"/>
        </a:spcAft>
        <a:buClr>
          <a:schemeClr val="tx1"/>
        </a:buClr>
        <a:buFont typeface="Arial" charset="0"/>
        <a:buChar char="­"/>
        <a:defRPr sz="1050">
          <a:solidFill>
            <a:schemeClr val="tx1"/>
          </a:solidFill>
          <a:latin typeface="Arial" panose="020B0604020202020204" pitchFamily="34" charset="0"/>
          <a:cs typeface="Arial" panose="020B0604020202020204" pitchFamily="34" charset="0"/>
        </a:defRPr>
      </a:lvl3pPr>
      <a:lvl4pPr marL="539354" indent="-133350" algn="l" defTabSz="704850" rtl="0" eaLnBrk="0" fontAlgn="base" hangingPunct="0">
        <a:spcBef>
          <a:spcPct val="20000"/>
        </a:spcBef>
        <a:spcAft>
          <a:spcPct val="0"/>
        </a:spcAft>
        <a:buClr>
          <a:schemeClr val="tx1"/>
        </a:buClr>
        <a:buFont typeface="Arial" charset="0"/>
        <a:buChar char="­"/>
        <a:defRPr sz="1050">
          <a:solidFill>
            <a:schemeClr val="tx1"/>
          </a:solidFill>
          <a:latin typeface="Arial" panose="020B0604020202020204" pitchFamily="34" charset="0"/>
          <a:cs typeface="Arial" panose="020B0604020202020204" pitchFamily="34" charset="0"/>
        </a:defRPr>
      </a:lvl4pPr>
      <a:lvl5pPr marL="854869" indent="-169069" algn="l" defTabSz="704850" rtl="0" eaLnBrk="0" fontAlgn="base" hangingPunct="0">
        <a:spcBef>
          <a:spcPct val="25000"/>
        </a:spcBef>
        <a:spcAft>
          <a:spcPct val="0"/>
        </a:spcAft>
        <a:buClr>
          <a:schemeClr val="tx1"/>
        </a:buClr>
        <a:buFont typeface="Courier New" pitchFamily="49" charset="0"/>
        <a:buChar char="­"/>
        <a:defRPr sz="1050">
          <a:solidFill>
            <a:schemeClr val="tx1"/>
          </a:solidFill>
          <a:latin typeface="Arial" panose="020B0604020202020204" pitchFamily="34" charset="0"/>
          <a:cs typeface="Arial" panose="020B0604020202020204" pitchFamily="34" charset="0"/>
        </a:defRPr>
      </a:lvl5pPr>
      <a:lvl6pPr marL="1069181" indent="-101204" algn="l" defTabSz="704850" rtl="0" eaLnBrk="0" fontAlgn="base" hangingPunct="0">
        <a:spcBef>
          <a:spcPct val="25000"/>
        </a:spcBef>
        <a:spcAft>
          <a:spcPct val="0"/>
        </a:spcAft>
        <a:buClr>
          <a:schemeClr val="tx1"/>
        </a:buClr>
        <a:buFont typeface="Arial" charset="0"/>
        <a:buChar char="-"/>
        <a:defRPr sz="1050">
          <a:solidFill>
            <a:schemeClr val="tx1"/>
          </a:solidFill>
          <a:latin typeface="+mn-lt"/>
        </a:defRPr>
      </a:lvl6pPr>
      <a:lvl7pPr marL="1412081" indent="-101204" algn="l" defTabSz="704850" rtl="0" eaLnBrk="0" fontAlgn="base" hangingPunct="0">
        <a:spcBef>
          <a:spcPct val="25000"/>
        </a:spcBef>
        <a:spcAft>
          <a:spcPct val="0"/>
        </a:spcAft>
        <a:buClr>
          <a:schemeClr val="tx1"/>
        </a:buClr>
        <a:buFont typeface="Arial" charset="0"/>
        <a:buChar char="-"/>
        <a:defRPr sz="1050">
          <a:solidFill>
            <a:schemeClr val="tx1"/>
          </a:solidFill>
          <a:latin typeface="+mn-lt"/>
        </a:defRPr>
      </a:lvl7pPr>
      <a:lvl8pPr marL="1754981" indent="-101204" algn="l" defTabSz="704850" rtl="0" eaLnBrk="0" fontAlgn="base" hangingPunct="0">
        <a:spcBef>
          <a:spcPct val="25000"/>
        </a:spcBef>
        <a:spcAft>
          <a:spcPct val="0"/>
        </a:spcAft>
        <a:buClr>
          <a:schemeClr val="tx1"/>
        </a:buClr>
        <a:buFont typeface="Arial" charset="0"/>
        <a:buChar char="-"/>
        <a:defRPr sz="1050">
          <a:solidFill>
            <a:schemeClr val="tx1"/>
          </a:solidFill>
          <a:latin typeface="+mn-lt"/>
        </a:defRPr>
      </a:lvl8pPr>
      <a:lvl9pPr marL="2097881" indent="-101204" algn="l" defTabSz="704850" rtl="0" eaLnBrk="0" fontAlgn="base" hangingPunct="0">
        <a:spcBef>
          <a:spcPct val="25000"/>
        </a:spcBef>
        <a:spcAft>
          <a:spcPct val="0"/>
        </a:spcAft>
        <a:buClr>
          <a:schemeClr val="tx1"/>
        </a:buClr>
        <a:buFont typeface="Arial" charset="0"/>
        <a:buChar char="-"/>
        <a:defRPr sz="105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bwMode="auto">
          <a:xfrm>
            <a:off x="3200400" y="2362200"/>
            <a:ext cx="5419725" cy="220980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r>
              <a:rPr lang="en-US" altLang="en-US" dirty="0" smtClean="0">
                <a:latin typeface="Arial Black" pitchFamily="34" charset="0"/>
              </a:rPr>
              <a:t>ETT Presentation to WMS on CREZ Outage Schedule Changes</a:t>
            </a:r>
            <a:br>
              <a:rPr lang="en-US" altLang="en-US" dirty="0" smtClean="0">
                <a:latin typeface="Arial Black" pitchFamily="34" charset="0"/>
              </a:rPr>
            </a:br>
            <a:r>
              <a:rPr lang="en-US" altLang="en-US" sz="3600" dirty="0" smtClean="0">
                <a:latin typeface="Arial Black" pitchFamily="34" charset="0"/>
              </a:rPr>
              <a:t/>
            </a:r>
            <a:br>
              <a:rPr lang="en-US" altLang="en-US" sz="3600" dirty="0" smtClean="0">
                <a:latin typeface="Arial Black" pitchFamily="34" charset="0"/>
              </a:rPr>
            </a:br>
            <a:r>
              <a:rPr lang="en-US" altLang="en-US" sz="2000" dirty="0" smtClean="0">
                <a:latin typeface="Arial Black" pitchFamily="34" charset="0"/>
              </a:rPr>
              <a:t>August 3, 2020</a:t>
            </a:r>
          </a:p>
        </p:txBody>
      </p:sp>
    </p:spTree>
    <p:extLst>
      <p:ext uri="{BB962C8B-B14F-4D97-AF65-F5344CB8AC3E}">
        <p14:creationId xmlns:p14="http://schemas.microsoft.com/office/powerpoint/2010/main" val="138870863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bwMode="auto">
          <a:xfrm>
            <a:off x="1905000" y="457200"/>
            <a:ext cx="601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eaLnBrk="0" hangingPunct="0">
              <a:spcBef>
                <a:spcPct val="60000"/>
              </a:spcBef>
              <a:buClr>
                <a:srgbClr val="7F7F7F"/>
              </a:buClr>
              <a:buFont typeface="Wingdings" pitchFamily="2" charset="2"/>
              <a:buChar char="Ø"/>
              <a:tabLst>
                <a:tab pos="342900" algn="l"/>
              </a:tabLst>
              <a:defRPr b="1">
                <a:solidFill>
                  <a:schemeClr val="tx1"/>
                </a:solidFill>
                <a:latin typeface="Arial" charset="0"/>
                <a:cs typeface="Arial" charset="0"/>
              </a:defRPr>
            </a:lvl1pPr>
            <a:lvl2pPr marL="798513" indent="-341313" defTabSz="939800" eaLnBrk="0" hangingPunct="0">
              <a:spcBef>
                <a:spcPct val="20000"/>
              </a:spcBef>
              <a:buClr>
                <a:srgbClr val="7F7F7F"/>
              </a:buClr>
              <a:buFont typeface="Wingdings" pitchFamily="2" charset="2"/>
              <a:buChar char="§"/>
              <a:defRPr sz="1600">
                <a:solidFill>
                  <a:schemeClr val="tx1"/>
                </a:solidFill>
                <a:latin typeface="Arial" charset="0"/>
                <a:cs typeface="Arial" charset="0"/>
              </a:defRPr>
            </a:lvl2pPr>
            <a:lvl3pPr marL="539750" indent="-177800" defTabSz="939800" eaLnBrk="0" hangingPunct="0">
              <a:spcBef>
                <a:spcPct val="20000"/>
              </a:spcBef>
              <a:buClr>
                <a:schemeClr val="tx1"/>
              </a:buClr>
              <a:buFont typeface="Arial" charset="0"/>
              <a:buChar char="­"/>
              <a:defRPr sz="1400">
                <a:solidFill>
                  <a:schemeClr val="tx1"/>
                </a:solidFill>
                <a:latin typeface="Arial" charset="0"/>
                <a:cs typeface="Arial" charset="0"/>
              </a:defRPr>
            </a:lvl3pPr>
            <a:lvl4pPr marL="719138" indent="-177800" defTabSz="939800" eaLnBrk="0" hangingPunct="0">
              <a:spcBef>
                <a:spcPct val="20000"/>
              </a:spcBef>
              <a:buClr>
                <a:schemeClr val="tx1"/>
              </a:buClr>
              <a:buFont typeface="Arial" charset="0"/>
              <a:buChar char="­"/>
              <a:defRPr sz="1400">
                <a:solidFill>
                  <a:schemeClr val="tx1"/>
                </a:solidFill>
                <a:latin typeface="Arial" charset="0"/>
                <a:cs typeface="Arial" charset="0"/>
              </a:defRPr>
            </a:lvl4pPr>
            <a:lvl5pPr marL="1139825" indent="-225425" defTabSz="939800" eaLnBrk="0" hangingPunct="0">
              <a:spcBef>
                <a:spcPct val="25000"/>
              </a:spcBef>
              <a:buClr>
                <a:schemeClr val="tx1"/>
              </a:buClr>
              <a:buFont typeface="Courier New" pitchFamily="49" charset="0"/>
              <a:buChar char="­"/>
              <a:defRPr sz="1400">
                <a:solidFill>
                  <a:schemeClr val="tx1"/>
                </a:solidFill>
                <a:latin typeface="Arial" charset="0"/>
                <a:cs typeface="Arial" charset="0"/>
              </a:defRPr>
            </a:lvl5pPr>
            <a:lvl6pPr marL="1597025" indent="-225425" defTabSz="939800" eaLnBrk="0" fontAlgn="base" hangingPunct="0">
              <a:spcBef>
                <a:spcPct val="25000"/>
              </a:spcBef>
              <a:spcAft>
                <a:spcPct val="0"/>
              </a:spcAft>
              <a:buClr>
                <a:schemeClr val="tx1"/>
              </a:buClr>
              <a:buFont typeface="Courier New" pitchFamily="49" charset="0"/>
              <a:buChar char="­"/>
              <a:defRPr sz="1400">
                <a:solidFill>
                  <a:schemeClr val="tx1"/>
                </a:solidFill>
                <a:latin typeface="Arial" charset="0"/>
                <a:cs typeface="Arial" charset="0"/>
              </a:defRPr>
            </a:lvl6pPr>
            <a:lvl7pPr marL="2054225" indent="-225425" defTabSz="939800" eaLnBrk="0" fontAlgn="base" hangingPunct="0">
              <a:spcBef>
                <a:spcPct val="25000"/>
              </a:spcBef>
              <a:spcAft>
                <a:spcPct val="0"/>
              </a:spcAft>
              <a:buClr>
                <a:schemeClr val="tx1"/>
              </a:buClr>
              <a:buFont typeface="Courier New" pitchFamily="49" charset="0"/>
              <a:buChar char="­"/>
              <a:defRPr sz="1400">
                <a:solidFill>
                  <a:schemeClr val="tx1"/>
                </a:solidFill>
                <a:latin typeface="Arial" charset="0"/>
                <a:cs typeface="Arial" charset="0"/>
              </a:defRPr>
            </a:lvl7pPr>
            <a:lvl8pPr marL="2511425" indent="-225425" defTabSz="939800" eaLnBrk="0" fontAlgn="base" hangingPunct="0">
              <a:spcBef>
                <a:spcPct val="25000"/>
              </a:spcBef>
              <a:spcAft>
                <a:spcPct val="0"/>
              </a:spcAft>
              <a:buClr>
                <a:schemeClr val="tx1"/>
              </a:buClr>
              <a:buFont typeface="Courier New" pitchFamily="49" charset="0"/>
              <a:buChar char="­"/>
              <a:defRPr sz="1400">
                <a:solidFill>
                  <a:schemeClr val="tx1"/>
                </a:solidFill>
                <a:latin typeface="Arial" charset="0"/>
                <a:cs typeface="Arial" charset="0"/>
              </a:defRPr>
            </a:lvl8pPr>
            <a:lvl9pPr marL="2968625" indent="-225425" defTabSz="939800" eaLnBrk="0" fontAlgn="base" hangingPunct="0">
              <a:spcBef>
                <a:spcPct val="25000"/>
              </a:spcBef>
              <a:spcAft>
                <a:spcPct val="0"/>
              </a:spcAft>
              <a:buClr>
                <a:schemeClr val="tx1"/>
              </a:buClr>
              <a:buFont typeface="Courier New" pitchFamily="49" charset="0"/>
              <a:buChar char="­"/>
              <a:defRPr sz="1400">
                <a:solidFill>
                  <a:schemeClr val="tx1"/>
                </a:solidFill>
                <a:latin typeface="Arial" charset="0"/>
                <a:cs typeface="Arial" charset="0"/>
              </a:defRPr>
            </a:lvl9pPr>
          </a:lstStyle>
          <a:p>
            <a:pPr eaLnBrk="1" hangingPunct="1">
              <a:lnSpc>
                <a:spcPct val="90000"/>
              </a:lnSpc>
              <a:spcBef>
                <a:spcPct val="0"/>
              </a:spcBef>
              <a:buFont typeface="Wingdings" pitchFamily="2" charset="2"/>
              <a:buNone/>
            </a:pPr>
            <a:r>
              <a:rPr lang="en-US" altLang="en-US" sz="2800" dirty="0" smtClean="0">
                <a:solidFill>
                  <a:schemeClr val="bg2"/>
                </a:solidFill>
                <a:latin typeface="Arial Black" pitchFamily="34" charset="0"/>
              </a:rPr>
              <a:t>New Substation Cut-in</a:t>
            </a:r>
          </a:p>
        </p:txBody>
      </p:sp>
      <p:pic>
        <p:nvPicPr>
          <p:cNvPr id="14" name="Picture 9" descr="ETTRGB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227806"/>
            <a:ext cx="1600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Date Placeholder 6"/>
          <p:cNvSpPr txBox="1">
            <a:spLocks/>
          </p:cNvSpPr>
          <p:nvPr/>
        </p:nvSpPr>
        <p:spPr>
          <a:xfrm>
            <a:off x="158264" y="6538073"/>
            <a:ext cx="2057400" cy="302348"/>
          </a:xfrm>
          <a:prstGeom prst="rect">
            <a:avLst/>
          </a:prstGeom>
        </p:spPr>
        <p:txBody>
          <a:bodyPr/>
          <a:ls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endParaRPr lang="en-US" dirty="0"/>
          </a:p>
        </p:txBody>
      </p:sp>
      <p:sp>
        <p:nvSpPr>
          <p:cNvPr id="2" name="TextBox 1"/>
          <p:cNvSpPr txBox="1"/>
          <p:nvPr/>
        </p:nvSpPr>
        <p:spPr>
          <a:xfrm>
            <a:off x="2133600" y="1676400"/>
            <a:ext cx="6781800" cy="4016484"/>
          </a:xfrm>
          <a:prstGeom prst="rect">
            <a:avLst/>
          </a:prstGeom>
          <a:noFill/>
        </p:spPr>
        <p:txBody>
          <a:bodyPr wrap="square" rtlCol="0">
            <a:spAutoFit/>
          </a:bodyPr>
          <a:lstStyle/>
          <a:p>
            <a:pPr marL="285750" indent="-285750">
              <a:buClr>
                <a:srgbClr val="7F7F7F"/>
              </a:buClr>
              <a:buFont typeface="Wingdings" panose="05000000000000000000" pitchFamily="2" charset="2"/>
              <a:buChar char="Ø"/>
            </a:pPr>
            <a:r>
              <a:rPr lang="en-US" dirty="0" smtClean="0"/>
              <a:t>New substation (Figaro) cut-in on the Clear Crossing to Dermott line.</a:t>
            </a:r>
          </a:p>
          <a:p>
            <a:pPr>
              <a:buClr>
                <a:srgbClr val="7F7F7F"/>
              </a:buClr>
            </a:pPr>
            <a:endParaRPr lang="en-US" sz="1100" dirty="0" smtClean="0"/>
          </a:p>
          <a:p>
            <a:pPr marL="285750" indent="-285750">
              <a:buClr>
                <a:srgbClr val="7F7F7F"/>
              </a:buClr>
              <a:buFont typeface="Wingdings" panose="05000000000000000000" pitchFamily="2" charset="2"/>
              <a:buChar char="Ø"/>
            </a:pPr>
            <a:r>
              <a:rPr lang="en-US" dirty="0" smtClean="0"/>
              <a:t>Outage on Clear Crossing to Dermott planned for 9 days subject to ERCOT recall and 8 hour restoration.</a:t>
            </a:r>
          </a:p>
          <a:p>
            <a:pPr marL="285750" indent="-285750">
              <a:buClr>
                <a:srgbClr val="7F7F7F"/>
              </a:buClr>
              <a:buFont typeface="Wingdings" panose="05000000000000000000" pitchFamily="2" charset="2"/>
              <a:buChar char="Ø"/>
            </a:pPr>
            <a:endParaRPr lang="en-US" sz="1100" dirty="0" smtClean="0"/>
          </a:p>
          <a:p>
            <a:pPr marL="285750" indent="-285750">
              <a:buClr>
                <a:srgbClr val="7F7F7F"/>
              </a:buClr>
              <a:buFont typeface="Wingdings" panose="05000000000000000000" pitchFamily="2" charset="2"/>
              <a:buChar char="Ø"/>
            </a:pPr>
            <a:r>
              <a:rPr lang="en-US" dirty="0" smtClean="0"/>
              <a:t>ETT will put Edith Clarke to Clear Crossing line back into service during this time raising the GTC limits while the Clear Crossing to Dermott line is out of service.</a:t>
            </a:r>
          </a:p>
          <a:p>
            <a:pPr marL="285750" indent="-285750">
              <a:buClr>
                <a:srgbClr val="7F7F7F"/>
              </a:buClr>
              <a:buFont typeface="Wingdings" panose="05000000000000000000" pitchFamily="2" charset="2"/>
              <a:buChar char="Ø"/>
            </a:pPr>
            <a:endParaRPr lang="en-US" sz="1100" dirty="0" smtClean="0"/>
          </a:p>
          <a:p>
            <a:pPr marL="285750" indent="-285750">
              <a:buClr>
                <a:srgbClr val="7F7F7F"/>
              </a:buClr>
              <a:buFont typeface="Wingdings" panose="05000000000000000000" pitchFamily="2" charset="2"/>
              <a:buChar char="Ø"/>
            </a:pPr>
            <a:r>
              <a:rPr lang="en-US" dirty="0" smtClean="0"/>
              <a:t>Once the Clear Crossing to Dermott line is back in service, ETT will continue with the Edith Clarke to Clear Crossing outage until October as submitted in Outage Scheduler.</a:t>
            </a:r>
          </a:p>
          <a:p>
            <a:pPr marL="285750" indent="-285750">
              <a:buClr>
                <a:srgbClr val="7F7F7F"/>
              </a:buClr>
              <a:buFont typeface="Wingdings" panose="05000000000000000000" pitchFamily="2" charset="2"/>
              <a:buChar char="Ø"/>
            </a:pPr>
            <a:endParaRPr lang="en-US" sz="1100" dirty="0"/>
          </a:p>
          <a:p>
            <a:pPr marL="285750" indent="-285750">
              <a:buClr>
                <a:srgbClr val="7F7F7F"/>
              </a:buClr>
              <a:buFont typeface="Wingdings" panose="05000000000000000000" pitchFamily="2" charset="2"/>
              <a:buChar char="Ø"/>
            </a:pPr>
            <a:r>
              <a:rPr lang="en-US" dirty="0" smtClean="0"/>
              <a:t>This is a joint effort between ONCOR &amp; AEP with ERCOT Operations and Outage Scheduling supporting the effort to make this possible. </a:t>
            </a:r>
          </a:p>
          <a:p>
            <a:pPr marL="285750" indent="-285750">
              <a:buClr>
                <a:srgbClr val="7F7F7F"/>
              </a:buClr>
              <a:buFont typeface="Wingdings" panose="05000000000000000000" pitchFamily="2" charset="2"/>
              <a:buChar char="Ø"/>
            </a:pPr>
            <a:endParaRPr lang="en-US" sz="1100" dirty="0"/>
          </a:p>
          <a:p>
            <a:pPr marL="285750" indent="-285750">
              <a:buClr>
                <a:srgbClr val="7F7F7F"/>
              </a:buClr>
              <a:buFont typeface="Wingdings" panose="05000000000000000000" pitchFamily="2" charset="2"/>
              <a:buChar char="Ø"/>
            </a:pPr>
            <a:r>
              <a:rPr lang="en-US" dirty="0" smtClean="0"/>
              <a:t>Due to CEII restriction we are unable to specify the exact dates until they are posted approved in Outage Scheduler. Please check the ETT website for notice of the outage when authorized. </a:t>
            </a:r>
          </a:p>
          <a:p>
            <a:pPr marL="285750" indent="-285750">
              <a:buFont typeface="Arial" panose="020B0604020202020204" pitchFamily="34" charset="0"/>
              <a:buChar char="•"/>
            </a:pPr>
            <a:endParaRPr lang="en-US" dirty="0" smtClean="0"/>
          </a:p>
        </p:txBody>
      </p:sp>
      <p:sp>
        <p:nvSpPr>
          <p:cNvPr id="3" name="TextBox 2"/>
          <p:cNvSpPr txBox="1"/>
          <p:nvPr/>
        </p:nvSpPr>
        <p:spPr>
          <a:xfrm>
            <a:off x="1936234" y="1219200"/>
            <a:ext cx="6750566" cy="369332"/>
          </a:xfrm>
          <a:prstGeom prst="rect">
            <a:avLst/>
          </a:prstGeom>
          <a:noFill/>
        </p:spPr>
        <p:txBody>
          <a:bodyPr wrap="none" rtlCol="0">
            <a:spAutoFit/>
          </a:bodyPr>
          <a:lstStyle/>
          <a:p>
            <a:r>
              <a:rPr lang="en-US" sz="1800" b="1" dirty="0">
                <a:latin typeface="Arial" panose="020B0604020202020204" pitchFamily="34" charset="0"/>
                <a:cs typeface="Arial" panose="020B0604020202020204" pitchFamily="34" charset="0"/>
              </a:rPr>
              <a:t>Change in ETT outages to accommodate new station cut-in:</a:t>
            </a:r>
          </a:p>
        </p:txBody>
      </p:sp>
      <p:sp>
        <p:nvSpPr>
          <p:cNvPr id="4" name="TextBox 3"/>
          <p:cNvSpPr txBox="1"/>
          <p:nvPr/>
        </p:nvSpPr>
        <p:spPr>
          <a:xfrm>
            <a:off x="2215664" y="5629870"/>
            <a:ext cx="6234182" cy="923330"/>
          </a:xfrm>
          <a:prstGeom prst="rect">
            <a:avLst/>
          </a:prstGeom>
          <a:noFill/>
        </p:spPr>
        <p:txBody>
          <a:bodyPr wrap="square" rtlCol="0">
            <a:spAutoFit/>
          </a:bodyPr>
          <a:lstStyle/>
          <a:p>
            <a:pPr algn="ctr"/>
            <a:r>
              <a:rPr lang="en-US" sz="1800" b="1" dirty="0" smtClean="0">
                <a:solidFill>
                  <a:srgbClr val="002060"/>
                </a:solidFill>
              </a:rPr>
              <a:t>ETT would like to Thank ONCOR, AEPSC, ERCOT and the Contractors/Staff involved in make this possible.</a:t>
            </a:r>
          </a:p>
          <a:p>
            <a:endParaRPr lang="en-US" sz="1800" b="1" dirty="0">
              <a:solidFill>
                <a:srgbClr val="002060"/>
              </a:solidFill>
            </a:endParaRPr>
          </a:p>
        </p:txBody>
      </p:sp>
    </p:spTree>
    <p:extLst>
      <p:ext uri="{BB962C8B-B14F-4D97-AF65-F5344CB8AC3E}">
        <p14:creationId xmlns:p14="http://schemas.microsoft.com/office/powerpoint/2010/main" val="391417770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4294967295"/>
          </p:nvPr>
        </p:nvSpPr>
        <p:spPr/>
        <p:txBody>
          <a:bodyPr/>
          <a:lstStyle/>
          <a:p>
            <a:fld id="{1668F351-A3C2-4594-84B1-B2A20ED3E8A3}" type="slidenum">
              <a:rPr lang="en-US" smtClean="0"/>
              <a:pPr/>
              <a:t>3</a:t>
            </a:fld>
            <a:endParaRPr lang="en-US"/>
          </a:p>
        </p:txBody>
      </p:sp>
      <p:cxnSp>
        <p:nvCxnSpPr>
          <p:cNvPr id="11" name="Straight Connector 10"/>
          <p:cNvCxnSpPr/>
          <p:nvPr/>
        </p:nvCxnSpPr>
        <p:spPr>
          <a:xfrm rot="16200000" flipH="1">
            <a:off x="3114675" y="4543425"/>
            <a:ext cx="457200" cy="57150"/>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3314700" y="4972050"/>
            <a:ext cx="171450" cy="57150"/>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543050" y="3257550"/>
            <a:ext cx="400050" cy="0"/>
          </a:xfrm>
          <a:prstGeom prst="line">
            <a:avLst/>
          </a:prstGeom>
          <a:ln w="762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cstate="print"/>
          <a:srcRect/>
          <a:stretch>
            <a:fillRect/>
          </a:stretch>
        </p:blipFill>
        <p:spPr bwMode="auto">
          <a:xfrm>
            <a:off x="15099" y="0"/>
            <a:ext cx="9052701" cy="6475029"/>
          </a:xfrm>
          <a:prstGeom prst="rect">
            <a:avLst/>
          </a:prstGeom>
          <a:noFill/>
          <a:ln w="9525">
            <a:noFill/>
            <a:miter lim="800000"/>
            <a:headEnd/>
            <a:tailEnd/>
          </a:ln>
        </p:spPr>
      </p:pic>
      <p:sp>
        <p:nvSpPr>
          <p:cNvPr id="25" name="Rectangle 24"/>
          <p:cNvSpPr/>
          <p:nvPr/>
        </p:nvSpPr>
        <p:spPr>
          <a:xfrm>
            <a:off x="1143000" y="5314950"/>
            <a:ext cx="10287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2" name="Flowchart: Connector 1"/>
          <p:cNvSpPr/>
          <p:nvPr/>
        </p:nvSpPr>
        <p:spPr bwMode="auto">
          <a:xfrm>
            <a:off x="4572000" y="3048000"/>
            <a:ext cx="45719" cy="45719"/>
          </a:xfrm>
          <a:prstGeom prst="flowChartConnector">
            <a:avLst/>
          </a:prstGeom>
          <a:solidFill>
            <a:schemeClr val="accent1"/>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marL="180975" marR="0" indent="-180975" algn="l" defTabSz="914400" rtl="0" eaLnBrk="0" fontAlgn="base" latinLnBrk="0" hangingPunct="0">
              <a:lnSpc>
                <a:spcPct val="100000"/>
              </a:lnSpc>
              <a:spcBef>
                <a:spcPct val="0"/>
              </a:spcBef>
              <a:spcAft>
                <a:spcPct val="0"/>
              </a:spcAft>
              <a:buClrTx/>
              <a:buSzTx/>
              <a:buFont typeface="Wingdings" pitchFamily="2" charset="2"/>
              <a:buNone/>
              <a:tabLst/>
            </a:pPr>
            <a:endParaRPr kumimoji="0" lang="en-US" sz="1200" b="0" i="0" u="none" strike="noStrike" cap="none" normalizeH="0" baseline="0" smtClean="0">
              <a:ln>
                <a:noFill/>
              </a:ln>
              <a:solidFill>
                <a:schemeClr val="tx1"/>
              </a:solidFill>
              <a:effectLst/>
              <a:latin typeface="Arial" charset="0"/>
            </a:endParaRPr>
          </a:p>
        </p:txBody>
      </p:sp>
      <p:cxnSp>
        <p:nvCxnSpPr>
          <p:cNvPr id="4" name="Straight Arrow Connector 3"/>
          <p:cNvCxnSpPr>
            <a:endCxn id="2" idx="0"/>
          </p:cNvCxnSpPr>
          <p:nvPr/>
        </p:nvCxnSpPr>
        <p:spPr bwMode="auto">
          <a:xfrm>
            <a:off x="4343400" y="2590800"/>
            <a:ext cx="251460" cy="457200"/>
          </a:xfrm>
          <a:prstGeom prst="straightConnector1">
            <a:avLst/>
          </a:prstGeom>
          <a:solidFill>
            <a:schemeClr val="accent1"/>
          </a:solidFill>
          <a:ln w="9525" cap="flat" cmpd="sng" algn="ctr">
            <a:solidFill>
              <a:schemeClr val="accent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TextBox 4"/>
          <p:cNvSpPr txBox="1"/>
          <p:nvPr/>
        </p:nvSpPr>
        <p:spPr>
          <a:xfrm>
            <a:off x="3997792" y="2357735"/>
            <a:ext cx="691215" cy="307777"/>
          </a:xfrm>
          <a:prstGeom prst="rect">
            <a:avLst/>
          </a:prstGeom>
          <a:noFill/>
        </p:spPr>
        <p:txBody>
          <a:bodyPr wrap="none" rtlCol="0">
            <a:spAutoFit/>
          </a:bodyPr>
          <a:lstStyle/>
          <a:p>
            <a:r>
              <a:rPr lang="en-US" dirty="0" smtClean="0">
                <a:solidFill>
                  <a:srgbClr val="FF0000"/>
                </a:solidFill>
              </a:rPr>
              <a:t>Figaro</a:t>
            </a:r>
            <a:endParaRPr lang="en-US" dirty="0">
              <a:solidFill>
                <a:srgbClr val="FF0000"/>
              </a:solidFill>
            </a:endParaRPr>
          </a:p>
        </p:txBody>
      </p:sp>
      <p:pic>
        <p:nvPicPr>
          <p:cNvPr id="12" name="Picture 9" descr="ETTRGB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704490"/>
            <a:ext cx="1600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410222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Edge">
  <a:themeElements>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lank">
  <a:themeElements>
    <a:clrScheme name="Blank 1">
      <a:dk1>
        <a:srgbClr val="000000"/>
      </a:dk1>
      <a:lt1>
        <a:srgbClr val="FFFFFF"/>
      </a:lt1>
      <a:dk2>
        <a:srgbClr val="FDE48B"/>
      </a:dk2>
      <a:lt2>
        <a:srgbClr val="888888"/>
      </a:lt2>
      <a:accent1>
        <a:srgbClr val="7FABD2"/>
      </a:accent1>
      <a:accent2>
        <a:srgbClr val="FCC917"/>
      </a:accent2>
      <a:accent3>
        <a:srgbClr val="FFFFFF"/>
      </a:accent3>
      <a:accent4>
        <a:srgbClr val="000000"/>
      </a:accent4>
      <a:accent5>
        <a:srgbClr val="C0D2E5"/>
      </a:accent5>
      <a:accent6>
        <a:srgbClr val="E4B614"/>
      </a:accent6>
      <a:hlink>
        <a:srgbClr val="BFD5E9"/>
      </a:hlink>
      <a:folHlink>
        <a:srgbClr val="7BBE4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t" anchorCtr="0" compatLnSpc="1">
        <a:prstTxWarp prst="textNoShape">
          <a:avLst/>
        </a:prstTxWarp>
        <a:spAutoFit/>
      </a:bodyPr>
      <a:lstStyle>
        <a:defPPr marL="180975" marR="0" indent="-180975" algn="l" defTabSz="914400" rtl="0" eaLnBrk="0" fontAlgn="base" latinLnBrk="0" hangingPunct="0">
          <a:lnSpc>
            <a:spcPct val="100000"/>
          </a:lnSpc>
          <a:spcBef>
            <a:spcPct val="0"/>
          </a:spcBef>
          <a:spcAft>
            <a:spcPct val="0"/>
          </a:spcAft>
          <a:buClrTx/>
          <a:buSzTx/>
          <a:buFont typeface="Wingdings" pitchFamily="2" charset="2"/>
          <a:buNone/>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t" anchorCtr="0" compatLnSpc="1">
        <a:prstTxWarp prst="textNoShape">
          <a:avLst/>
        </a:prstTxWarp>
        <a:spAutoFit/>
      </a:bodyPr>
      <a:lstStyle>
        <a:defPPr marL="180975" marR="0" indent="-180975" algn="l" defTabSz="914400" rtl="0" eaLnBrk="0" fontAlgn="base" latinLnBrk="0" hangingPunct="0">
          <a:lnSpc>
            <a:spcPct val="100000"/>
          </a:lnSpc>
          <a:spcBef>
            <a:spcPct val="0"/>
          </a:spcBef>
          <a:spcAft>
            <a:spcPct val="0"/>
          </a:spcAft>
          <a:buClrTx/>
          <a:buSzTx/>
          <a:buFont typeface="Wingdings" pitchFamily="2" charset="2"/>
          <a:buNone/>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FDE48B"/>
        </a:dk2>
        <a:lt2>
          <a:srgbClr val="888888"/>
        </a:lt2>
        <a:accent1>
          <a:srgbClr val="7FABD2"/>
        </a:accent1>
        <a:accent2>
          <a:srgbClr val="FCC917"/>
        </a:accent2>
        <a:accent3>
          <a:srgbClr val="FFFFFF"/>
        </a:accent3>
        <a:accent4>
          <a:srgbClr val="000000"/>
        </a:accent4>
        <a:accent5>
          <a:srgbClr val="C0D2E5"/>
        </a:accent5>
        <a:accent6>
          <a:srgbClr val="E4B614"/>
        </a:accent6>
        <a:hlink>
          <a:srgbClr val="BFD5E9"/>
        </a:hlink>
        <a:folHlink>
          <a:srgbClr val="7BBE4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lank">
  <a:themeElements>
    <a:clrScheme name="Blank 1">
      <a:dk1>
        <a:srgbClr val="000000"/>
      </a:dk1>
      <a:lt1>
        <a:srgbClr val="FFFFFF"/>
      </a:lt1>
      <a:dk2>
        <a:srgbClr val="FDE48B"/>
      </a:dk2>
      <a:lt2>
        <a:srgbClr val="888888"/>
      </a:lt2>
      <a:accent1>
        <a:srgbClr val="7FABD2"/>
      </a:accent1>
      <a:accent2>
        <a:srgbClr val="FCC917"/>
      </a:accent2>
      <a:accent3>
        <a:srgbClr val="FFFFFF"/>
      </a:accent3>
      <a:accent4>
        <a:srgbClr val="000000"/>
      </a:accent4>
      <a:accent5>
        <a:srgbClr val="C0D2E5"/>
      </a:accent5>
      <a:accent6>
        <a:srgbClr val="E4B614"/>
      </a:accent6>
      <a:hlink>
        <a:srgbClr val="BFD5E9"/>
      </a:hlink>
      <a:folHlink>
        <a:srgbClr val="7BBE4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t" anchorCtr="0" compatLnSpc="1">
        <a:prstTxWarp prst="textNoShape">
          <a:avLst/>
        </a:prstTxWarp>
        <a:spAutoFit/>
      </a:bodyPr>
      <a:lstStyle>
        <a:defPPr marL="180975" marR="0" indent="-180975" algn="l" defTabSz="914400" rtl="0" eaLnBrk="0" fontAlgn="base" latinLnBrk="0" hangingPunct="0">
          <a:lnSpc>
            <a:spcPct val="100000"/>
          </a:lnSpc>
          <a:spcBef>
            <a:spcPct val="0"/>
          </a:spcBef>
          <a:spcAft>
            <a:spcPct val="0"/>
          </a:spcAft>
          <a:buClrTx/>
          <a:buSzTx/>
          <a:buFont typeface="Wingdings" pitchFamily="2" charset="2"/>
          <a:buNone/>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t" anchorCtr="0" compatLnSpc="1">
        <a:prstTxWarp prst="textNoShape">
          <a:avLst/>
        </a:prstTxWarp>
        <a:spAutoFit/>
      </a:bodyPr>
      <a:lstStyle>
        <a:defPPr marL="180975" marR="0" indent="-180975" algn="l" defTabSz="914400" rtl="0" eaLnBrk="0" fontAlgn="base" latinLnBrk="0" hangingPunct="0">
          <a:lnSpc>
            <a:spcPct val="100000"/>
          </a:lnSpc>
          <a:spcBef>
            <a:spcPct val="0"/>
          </a:spcBef>
          <a:spcAft>
            <a:spcPct val="0"/>
          </a:spcAft>
          <a:buClrTx/>
          <a:buSzTx/>
          <a:buFont typeface="Wingdings" pitchFamily="2" charset="2"/>
          <a:buNone/>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FDE48B"/>
        </a:dk2>
        <a:lt2>
          <a:srgbClr val="888888"/>
        </a:lt2>
        <a:accent1>
          <a:srgbClr val="7FABD2"/>
        </a:accent1>
        <a:accent2>
          <a:srgbClr val="FCC917"/>
        </a:accent2>
        <a:accent3>
          <a:srgbClr val="FFFFFF"/>
        </a:accent3>
        <a:accent4>
          <a:srgbClr val="000000"/>
        </a:accent4>
        <a:accent5>
          <a:srgbClr val="C0D2E5"/>
        </a:accent5>
        <a:accent6>
          <a:srgbClr val="E4B614"/>
        </a:accent6>
        <a:hlink>
          <a:srgbClr val="BFD5E9"/>
        </a:hlink>
        <a:folHlink>
          <a:srgbClr val="7BBE4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e9c0b8d7-bdb4-4fd3-b62a-f50327aaefce" origin="userSelected">
  <element uid="50c31824-0780-4910-87d1-eaaffd182d42" value=""/>
</sisl>
</file>

<file path=customXml/itemProps1.xml><?xml version="1.0" encoding="utf-8"?>
<ds:datastoreItem xmlns:ds="http://schemas.openxmlformats.org/officeDocument/2006/customXml" ds:itemID="{E9E3C633-7309-4857-91F1-C5769A817429}">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145692</TotalTime>
  <Words>362</Words>
  <Application>Microsoft Office PowerPoint</Application>
  <PresentationFormat>On-screen Show (4:3)</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Arial Black</vt:lpstr>
      <vt:lpstr>Courier New</vt:lpstr>
      <vt:lpstr>Garamond</vt:lpstr>
      <vt:lpstr>Wingdings</vt:lpstr>
      <vt:lpstr>Edge</vt:lpstr>
      <vt:lpstr>2_Blank</vt:lpstr>
      <vt:lpstr>3_Blank</vt:lpstr>
      <vt:lpstr>ETT Presentation to WMS on CREZ Outage Schedule Changes  August 3, 2020</vt:lpstr>
      <vt:lpstr>PowerPoint Presentation</vt:lpstr>
      <vt:lpstr>PowerPoint Presentation</vt:lpstr>
    </vt:vector>
  </TitlesOfParts>
  <Company>AEP-SS-IT-WE-7/1/6-(8-835-3050)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3+9 Update</dc:title>
  <dc:creator>AEP</dc:creator>
  <cp:keywords/>
  <cp:lastModifiedBy>s209734</cp:lastModifiedBy>
  <cp:revision>3227</cp:revision>
  <cp:lastPrinted>2019-05-28T13:40:00Z</cp:lastPrinted>
  <dcterms:created xsi:type="dcterms:W3CDTF">2010-04-26T15:23:14Z</dcterms:created>
  <dcterms:modified xsi:type="dcterms:W3CDTF">2020-07-22T17:30:11Z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b3e4c221-424e-45cb-86a3-3a6361d2a1f9</vt:lpwstr>
  </property>
  <property fmtid="{D5CDD505-2E9C-101B-9397-08002B2CF9AE}" pid="3" name="bjSaver">
    <vt:lpwstr>GuAwA5iolyCjP/30o9FB24oI7WY0nNyZ</vt:lpwstr>
  </property>
  <property fmtid="{D5CDD505-2E9C-101B-9397-08002B2CF9AE}" pid="4" name="bjDocumentSecurityLabel">
    <vt:lpwstr>AEP Internal</vt:lpwstr>
  </property>
  <property fmtid="{D5CDD505-2E9C-101B-9397-08002B2CF9AE}" pid="5" name="Visual Markings Removed">
    <vt:lpwstr>No</vt:lpwstr>
  </property>
  <property fmtid="{D5CDD505-2E9C-101B-9397-08002B2CF9AE}" pid="6" name="bjDocumentLabelXML">
    <vt:lpwstr>&lt;?xml version="1.0" encoding="us-ascii"?&gt;&lt;sisl xmlns:xsi="http://www.w3.org/2001/XMLSchema-instance" xmlns:xsd="http://www.w3.org/2001/XMLSchema" sislVersion="0" policy="e9c0b8d7-bdb4-4fd3-b62a-f50327aaefce" origin="userSelected" xmlns="http://www.boldonj</vt:lpwstr>
  </property>
  <property fmtid="{D5CDD505-2E9C-101B-9397-08002B2CF9AE}" pid="7" name="bjDocumentLabelXML-0">
    <vt:lpwstr>ames.com/2008/01/sie/internal/label"&gt;&lt;element uid="50c31824-0780-4910-87d1-eaaffd182d42" value="" /&gt;&lt;/sisl&gt;</vt:lpwstr>
  </property>
</Properties>
</file>