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2"/>
    <p:sldMasterId id="2147486276" r:id="rId3"/>
    <p:sldMasterId id="2147486291" r:id="rId4"/>
  </p:sldMasterIdLst>
  <p:notesMasterIdLst>
    <p:notesMasterId r:id="rId8"/>
  </p:notesMasterIdLst>
  <p:handoutMasterIdLst>
    <p:handoutMasterId r:id="rId9"/>
  </p:handoutMasterIdLst>
  <p:sldIdLst>
    <p:sldId id="387" r:id="rId5"/>
    <p:sldId id="400" r:id="rId6"/>
    <p:sldId id="414" r:id="rId7"/>
  </p:sldIdLst>
  <p:sldSz cx="9144000" cy="6858000" type="screen4x3"/>
  <p:notesSz cx="7023100" cy="9309100"/>
  <p:defaultTextStyle>
    <a:defPPr>
      <a:defRPr lang="en-US"/>
    </a:defPPr>
    <a:lvl1pPr algn="l" rtl="0" fontAlgn="base">
      <a:spcBef>
        <a:spcPct val="0"/>
      </a:spcBef>
      <a:spcAft>
        <a:spcPct val="0"/>
      </a:spcAft>
      <a:defRPr sz="1400" kern="1200">
        <a:solidFill>
          <a:schemeClr val="tx1"/>
        </a:solidFill>
        <a:latin typeface="Arial" charset="0"/>
        <a:ea typeface="+mn-ea"/>
        <a:cs typeface="+mn-cs"/>
      </a:defRPr>
    </a:lvl1pPr>
    <a:lvl2pPr marL="457200" algn="l" rtl="0" fontAlgn="base">
      <a:spcBef>
        <a:spcPct val="0"/>
      </a:spcBef>
      <a:spcAft>
        <a:spcPct val="0"/>
      </a:spcAft>
      <a:defRPr sz="1400" kern="1200">
        <a:solidFill>
          <a:schemeClr val="tx1"/>
        </a:solidFill>
        <a:latin typeface="Arial" charset="0"/>
        <a:ea typeface="+mn-ea"/>
        <a:cs typeface="+mn-cs"/>
      </a:defRPr>
    </a:lvl2pPr>
    <a:lvl3pPr marL="914400" algn="l" rtl="0" fontAlgn="base">
      <a:spcBef>
        <a:spcPct val="0"/>
      </a:spcBef>
      <a:spcAft>
        <a:spcPct val="0"/>
      </a:spcAft>
      <a:defRPr sz="1400" kern="1200">
        <a:solidFill>
          <a:schemeClr val="tx1"/>
        </a:solidFill>
        <a:latin typeface="Arial" charset="0"/>
        <a:ea typeface="+mn-ea"/>
        <a:cs typeface="+mn-cs"/>
      </a:defRPr>
    </a:lvl3pPr>
    <a:lvl4pPr marL="1371600" algn="l" rtl="0" fontAlgn="base">
      <a:spcBef>
        <a:spcPct val="0"/>
      </a:spcBef>
      <a:spcAft>
        <a:spcPct val="0"/>
      </a:spcAft>
      <a:defRPr sz="1400" kern="1200">
        <a:solidFill>
          <a:schemeClr val="tx1"/>
        </a:solidFill>
        <a:latin typeface="Arial" charset="0"/>
        <a:ea typeface="+mn-ea"/>
        <a:cs typeface="+mn-cs"/>
      </a:defRPr>
    </a:lvl4pPr>
    <a:lvl5pPr marL="1828800" algn="l" rtl="0" fontAlgn="base">
      <a:spcBef>
        <a:spcPct val="0"/>
      </a:spcBef>
      <a:spcAft>
        <a:spcPct val="0"/>
      </a:spcAft>
      <a:defRPr sz="1400" kern="1200">
        <a:solidFill>
          <a:schemeClr val="tx1"/>
        </a:solidFill>
        <a:latin typeface="Arial" charset="0"/>
        <a:ea typeface="+mn-ea"/>
        <a:cs typeface="+mn-cs"/>
      </a:defRPr>
    </a:lvl5pPr>
    <a:lvl6pPr marL="2286000" algn="l" defTabSz="914400" rtl="0" eaLnBrk="1" latinLnBrk="0" hangingPunct="1">
      <a:defRPr sz="1400" kern="1200">
        <a:solidFill>
          <a:schemeClr val="tx1"/>
        </a:solidFill>
        <a:latin typeface="Arial" charset="0"/>
        <a:ea typeface="+mn-ea"/>
        <a:cs typeface="+mn-cs"/>
      </a:defRPr>
    </a:lvl6pPr>
    <a:lvl7pPr marL="2743200" algn="l" defTabSz="914400" rtl="0" eaLnBrk="1" latinLnBrk="0" hangingPunct="1">
      <a:defRPr sz="1400" kern="1200">
        <a:solidFill>
          <a:schemeClr val="tx1"/>
        </a:solidFill>
        <a:latin typeface="Arial" charset="0"/>
        <a:ea typeface="+mn-ea"/>
        <a:cs typeface="+mn-cs"/>
      </a:defRPr>
    </a:lvl7pPr>
    <a:lvl8pPr marL="3200400" algn="l" defTabSz="914400" rtl="0" eaLnBrk="1" latinLnBrk="0" hangingPunct="1">
      <a:defRPr sz="1400" kern="1200">
        <a:solidFill>
          <a:schemeClr val="tx1"/>
        </a:solidFill>
        <a:latin typeface="Arial" charset="0"/>
        <a:ea typeface="+mn-ea"/>
        <a:cs typeface="+mn-cs"/>
      </a:defRPr>
    </a:lvl8pPr>
    <a:lvl9pPr marL="3657600" algn="l" defTabSz="914400" rtl="0" eaLnBrk="1" latinLnBrk="0" hangingPunct="1">
      <a:defRPr sz="14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2">
          <p15:clr>
            <a:srgbClr val="A4A3A4"/>
          </p15:clr>
        </p15:guide>
        <p15:guide id="2" pos="2213">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a:srgbClr val="00CC66"/>
    <a:srgbClr val="FF3300"/>
    <a:srgbClr val="CCFF99"/>
    <a:srgbClr val="99FFCC"/>
    <a:srgbClr val="66FF66"/>
    <a:srgbClr val="00FF99"/>
    <a:srgbClr val="34D8DC"/>
    <a:srgbClr val="66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212" autoAdjust="0"/>
    <p:restoredTop sz="99241" autoAdjust="0"/>
  </p:normalViewPr>
  <p:slideViewPr>
    <p:cSldViewPr>
      <p:cViewPr varScale="1">
        <p:scale>
          <a:sx n="88" d="100"/>
          <a:sy n="88" d="100"/>
        </p:scale>
        <p:origin x="1051" y="53"/>
      </p:cViewPr>
      <p:guideLst>
        <p:guide orient="horz" pos="2160"/>
        <p:guide pos="2880"/>
      </p:guideLst>
    </p:cSldViewPr>
  </p:slideViewPr>
  <p:outlineViewPr>
    <p:cViewPr>
      <p:scale>
        <a:sx n="33" d="100"/>
        <a:sy n="33" d="100"/>
      </p:scale>
      <p:origin x="0" y="11514"/>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50" d="100"/>
          <a:sy n="150" d="100"/>
        </p:scale>
        <p:origin x="-1452" y="3456"/>
      </p:cViewPr>
      <p:guideLst>
        <p:guide orient="horz" pos="2932"/>
        <p:guide pos="2213"/>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Master" Target="slideMasters/slideMaster2.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929" cy="465617"/>
          </a:xfrm>
          <a:prstGeom prst="rect">
            <a:avLst/>
          </a:prstGeom>
        </p:spPr>
        <p:txBody>
          <a:bodyPr vert="horz" lIns="91812" tIns="45904" rIns="91812" bIns="45904" rtlCol="0"/>
          <a:lstStyle>
            <a:lvl1pPr algn="l">
              <a:defRPr sz="1200"/>
            </a:lvl1pPr>
          </a:lstStyle>
          <a:p>
            <a:pPr>
              <a:defRPr/>
            </a:pPr>
            <a:endParaRPr lang="en-US" dirty="0"/>
          </a:p>
        </p:txBody>
      </p:sp>
      <p:sp>
        <p:nvSpPr>
          <p:cNvPr id="3" name="Date Placeholder 2"/>
          <p:cNvSpPr>
            <a:spLocks noGrp="1"/>
          </p:cNvSpPr>
          <p:nvPr>
            <p:ph type="dt" sz="quarter" idx="1"/>
          </p:nvPr>
        </p:nvSpPr>
        <p:spPr>
          <a:xfrm>
            <a:off x="3977572" y="0"/>
            <a:ext cx="3043929" cy="465617"/>
          </a:xfrm>
          <a:prstGeom prst="rect">
            <a:avLst/>
          </a:prstGeom>
        </p:spPr>
        <p:txBody>
          <a:bodyPr vert="horz" lIns="91812" tIns="45904" rIns="91812" bIns="45904" rtlCol="0"/>
          <a:lstStyle>
            <a:lvl1pPr algn="r">
              <a:defRPr sz="1200"/>
            </a:lvl1pPr>
          </a:lstStyle>
          <a:p>
            <a:pPr>
              <a:defRPr/>
            </a:pPr>
            <a:fld id="{9CCD6DD0-BC87-42C1-94A1-39ED61870855}" type="datetimeFigureOut">
              <a:rPr lang="en-US"/>
              <a:pPr>
                <a:defRPr/>
              </a:pPr>
              <a:t>7/22/2020</a:t>
            </a:fld>
            <a:endParaRPr lang="en-US" dirty="0"/>
          </a:p>
        </p:txBody>
      </p:sp>
      <p:sp>
        <p:nvSpPr>
          <p:cNvPr id="4" name="Footer Placeholder 3"/>
          <p:cNvSpPr>
            <a:spLocks noGrp="1"/>
          </p:cNvSpPr>
          <p:nvPr>
            <p:ph type="ftr" sz="quarter" idx="2"/>
          </p:nvPr>
        </p:nvSpPr>
        <p:spPr>
          <a:xfrm>
            <a:off x="0" y="8841885"/>
            <a:ext cx="3043929" cy="465617"/>
          </a:xfrm>
          <a:prstGeom prst="rect">
            <a:avLst/>
          </a:prstGeom>
        </p:spPr>
        <p:txBody>
          <a:bodyPr vert="horz" lIns="91812" tIns="45904" rIns="91812" bIns="45904" rtlCol="0" anchor="b"/>
          <a:lstStyle>
            <a:lvl1pPr algn="l">
              <a:defRPr sz="1200"/>
            </a:lvl1pPr>
          </a:lstStyle>
          <a:p>
            <a:pPr>
              <a:defRPr/>
            </a:pPr>
            <a:endParaRPr lang="en-US" dirty="0"/>
          </a:p>
        </p:txBody>
      </p:sp>
      <p:sp>
        <p:nvSpPr>
          <p:cNvPr id="5" name="Slide Number Placeholder 4"/>
          <p:cNvSpPr>
            <a:spLocks noGrp="1"/>
          </p:cNvSpPr>
          <p:nvPr>
            <p:ph type="sldNum" sz="quarter" idx="3"/>
          </p:nvPr>
        </p:nvSpPr>
        <p:spPr>
          <a:xfrm>
            <a:off x="3977572" y="8841885"/>
            <a:ext cx="3043929" cy="465617"/>
          </a:xfrm>
          <a:prstGeom prst="rect">
            <a:avLst/>
          </a:prstGeom>
        </p:spPr>
        <p:txBody>
          <a:bodyPr vert="horz" lIns="91812" tIns="45904" rIns="91812" bIns="45904" rtlCol="0" anchor="b"/>
          <a:lstStyle>
            <a:lvl1pPr algn="r">
              <a:defRPr sz="1200"/>
            </a:lvl1pPr>
          </a:lstStyle>
          <a:p>
            <a:pPr>
              <a:defRPr/>
            </a:pPr>
            <a:fld id="{A3C8BA5E-9B5E-4C80-955B-6179EE6CED27}" type="slidenum">
              <a:rPr lang="en-US"/>
              <a:pPr>
                <a:defRPr/>
              </a:pPr>
              <a:t>‹#›</a:t>
            </a:fld>
            <a:endParaRPr lang="en-US" dirty="0"/>
          </a:p>
        </p:txBody>
      </p:sp>
    </p:spTree>
    <p:extLst>
      <p:ext uri="{BB962C8B-B14F-4D97-AF65-F5344CB8AC3E}">
        <p14:creationId xmlns:p14="http://schemas.microsoft.com/office/powerpoint/2010/main" val="11669185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bwMode="auto">
          <a:xfrm>
            <a:off x="0" y="0"/>
            <a:ext cx="3043929" cy="465617"/>
          </a:xfrm>
          <a:prstGeom prst="rect">
            <a:avLst/>
          </a:prstGeom>
          <a:noFill/>
          <a:ln w="9525">
            <a:noFill/>
            <a:miter lim="800000"/>
            <a:headEnd/>
            <a:tailEnd/>
          </a:ln>
          <a:effectLst/>
        </p:spPr>
        <p:txBody>
          <a:bodyPr vert="horz" wrap="square" lIns="93557" tIns="46779" rIns="93557" bIns="46779" numCol="1" anchor="t" anchorCtr="0" compatLnSpc="1">
            <a:prstTxWarp prst="textNoShape">
              <a:avLst/>
            </a:prstTxWarp>
          </a:bodyPr>
          <a:lstStyle>
            <a:lvl1pPr>
              <a:defRPr sz="1200"/>
            </a:lvl1pPr>
          </a:lstStyle>
          <a:p>
            <a:pPr>
              <a:defRPr/>
            </a:pPr>
            <a:endParaRPr lang="en-US" dirty="0"/>
          </a:p>
        </p:txBody>
      </p:sp>
      <p:sp>
        <p:nvSpPr>
          <p:cNvPr id="40963" name="Rectangle 3"/>
          <p:cNvSpPr>
            <a:spLocks noGrp="1" noChangeArrowheads="1"/>
          </p:cNvSpPr>
          <p:nvPr>
            <p:ph type="dt" idx="1"/>
          </p:nvPr>
        </p:nvSpPr>
        <p:spPr bwMode="auto">
          <a:xfrm>
            <a:off x="3977572" y="0"/>
            <a:ext cx="3043929" cy="465617"/>
          </a:xfrm>
          <a:prstGeom prst="rect">
            <a:avLst/>
          </a:prstGeom>
          <a:noFill/>
          <a:ln w="9525">
            <a:noFill/>
            <a:miter lim="800000"/>
            <a:headEnd/>
            <a:tailEnd/>
          </a:ln>
          <a:effectLst/>
        </p:spPr>
        <p:txBody>
          <a:bodyPr vert="horz" wrap="square" lIns="93557" tIns="46779" rIns="93557" bIns="46779" numCol="1" anchor="t" anchorCtr="0" compatLnSpc="1">
            <a:prstTxWarp prst="textNoShape">
              <a:avLst/>
            </a:prstTxWarp>
          </a:bodyPr>
          <a:lstStyle>
            <a:lvl1pPr algn="r">
              <a:defRPr sz="1200"/>
            </a:lvl1pPr>
          </a:lstStyle>
          <a:p>
            <a:pPr>
              <a:defRPr/>
            </a:pPr>
            <a:endParaRPr lang="en-US" dirty="0"/>
          </a:p>
        </p:txBody>
      </p:sp>
      <p:sp>
        <p:nvSpPr>
          <p:cNvPr id="34820" name="Rectangle 4"/>
          <p:cNvSpPr>
            <a:spLocks noGrp="1" noRot="1" noChangeAspect="1" noChangeArrowheads="1" noTextEdit="1"/>
          </p:cNvSpPr>
          <p:nvPr>
            <p:ph type="sldImg" idx="2"/>
          </p:nvPr>
        </p:nvSpPr>
        <p:spPr bwMode="auto">
          <a:xfrm>
            <a:off x="1182688" y="695325"/>
            <a:ext cx="4657725" cy="349408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5" name="Rectangle 5"/>
          <p:cNvSpPr>
            <a:spLocks noGrp="1" noChangeArrowheads="1"/>
          </p:cNvSpPr>
          <p:nvPr>
            <p:ph type="body" sz="quarter" idx="3"/>
          </p:nvPr>
        </p:nvSpPr>
        <p:spPr bwMode="auto">
          <a:xfrm>
            <a:off x="701832" y="4422546"/>
            <a:ext cx="5619438" cy="4188935"/>
          </a:xfrm>
          <a:prstGeom prst="rect">
            <a:avLst/>
          </a:prstGeom>
          <a:noFill/>
          <a:ln w="9525">
            <a:noFill/>
            <a:miter lim="800000"/>
            <a:headEnd/>
            <a:tailEnd/>
          </a:ln>
          <a:effectLst/>
        </p:spPr>
        <p:txBody>
          <a:bodyPr vert="horz" wrap="square" lIns="93557" tIns="46779" rIns="93557" bIns="4677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0966" name="Rectangle 6"/>
          <p:cNvSpPr>
            <a:spLocks noGrp="1" noChangeArrowheads="1"/>
          </p:cNvSpPr>
          <p:nvPr>
            <p:ph type="ftr" sz="quarter" idx="4"/>
          </p:nvPr>
        </p:nvSpPr>
        <p:spPr bwMode="auto">
          <a:xfrm>
            <a:off x="0" y="8841885"/>
            <a:ext cx="3043929" cy="465617"/>
          </a:xfrm>
          <a:prstGeom prst="rect">
            <a:avLst/>
          </a:prstGeom>
          <a:noFill/>
          <a:ln w="9525">
            <a:noFill/>
            <a:miter lim="800000"/>
            <a:headEnd/>
            <a:tailEnd/>
          </a:ln>
          <a:effectLst/>
        </p:spPr>
        <p:txBody>
          <a:bodyPr vert="horz" wrap="square" lIns="93557" tIns="46779" rIns="93557" bIns="46779" numCol="1" anchor="b" anchorCtr="0" compatLnSpc="1">
            <a:prstTxWarp prst="textNoShape">
              <a:avLst/>
            </a:prstTxWarp>
          </a:bodyPr>
          <a:lstStyle>
            <a:lvl1pPr>
              <a:defRPr sz="1200"/>
            </a:lvl1pPr>
          </a:lstStyle>
          <a:p>
            <a:pPr>
              <a:defRPr/>
            </a:pPr>
            <a:endParaRPr lang="en-US" dirty="0"/>
          </a:p>
        </p:txBody>
      </p:sp>
      <p:sp>
        <p:nvSpPr>
          <p:cNvPr id="40967" name="Rectangle 7"/>
          <p:cNvSpPr>
            <a:spLocks noGrp="1" noChangeArrowheads="1"/>
          </p:cNvSpPr>
          <p:nvPr>
            <p:ph type="sldNum" sz="quarter" idx="5"/>
          </p:nvPr>
        </p:nvSpPr>
        <p:spPr bwMode="auto">
          <a:xfrm>
            <a:off x="3977572" y="8841885"/>
            <a:ext cx="3043929" cy="465617"/>
          </a:xfrm>
          <a:prstGeom prst="rect">
            <a:avLst/>
          </a:prstGeom>
          <a:noFill/>
          <a:ln w="9525">
            <a:noFill/>
            <a:miter lim="800000"/>
            <a:headEnd/>
            <a:tailEnd/>
          </a:ln>
          <a:effectLst/>
        </p:spPr>
        <p:txBody>
          <a:bodyPr vert="horz" wrap="square" lIns="93557" tIns="46779" rIns="93557" bIns="46779" numCol="1" anchor="b" anchorCtr="0" compatLnSpc="1">
            <a:prstTxWarp prst="textNoShape">
              <a:avLst/>
            </a:prstTxWarp>
          </a:bodyPr>
          <a:lstStyle>
            <a:lvl1pPr algn="r">
              <a:defRPr sz="1200"/>
            </a:lvl1pPr>
          </a:lstStyle>
          <a:p>
            <a:pPr>
              <a:defRPr/>
            </a:pPr>
            <a:fld id="{352432FF-13F2-4296-B2B0-E5DF70AAB88A}" type="slidenum">
              <a:rPr lang="en-US"/>
              <a:pPr>
                <a:defRPr/>
              </a:pPr>
              <a:t>‹#›</a:t>
            </a:fld>
            <a:endParaRPr lang="en-US" dirty="0"/>
          </a:p>
        </p:txBody>
      </p:sp>
    </p:spTree>
    <p:extLst>
      <p:ext uri="{BB962C8B-B14F-4D97-AF65-F5344CB8AC3E}">
        <p14:creationId xmlns:p14="http://schemas.microsoft.com/office/powerpoint/2010/main" val="2069061527"/>
      </p:ext>
    </p:extLst>
  </p:cSld>
  <p:clrMap bg1="lt1" tx1="dk1" bg2="lt2" tx2="dk2" accent1="accent1" accent2="accent2" accent3="accent3" accent4="accent4" accent5="accent5" accent6="accent6" hlink="hlink" folHlink="folHlink"/>
  <p:hf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352432FF-13F2-4296-B2B0-E5DF70AAB88A}" type="slidenum">
              <a:rPr lang="en-US" smtClean="0"/>
              <a:pPr>
                <a:defRPr/>
              </a:pPr>
              <a:t>1</a:t>
            </a:fld>
            <a:endParaRPr lang="en-US" dirty="0"/>
          </a:p>
        </p:txBody>
      </p:sp>
    </p:spTree>
    <p:extLst>
      <p:ext uri="{BB962C8B-B14F-4D97-AF65-F5344CB8AC3E}">
        <p14:creationId xmlns:p14="http://schemas.microsoft.com/office/powerpoint/2010/main" val="7980049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725613" y="523875"/>
            <a:ext cx="6116637" cy="4587875"/>
          </a:xfrm>
        </p:spPr>
      </p:sp>
      <p:sp>
        <p:nvSpPr>
          <p:cNvPr id="3" name="Notes Placeholder 2"/>
          <p:cNvSpPr>
            <a:spLocks noGrp="1"/>
          </p:cNvSpPr>
          <p:nvPr>
            <p:ph type="body" idx="1"/>
          </p:nvPr>
        </p:nvSpPr>
        <p:spPr/>
        <p:txBody>
          <a:bodyPr/>
          <a:lstStyle/>
          <a:p>
            <a:r>
              <a:rPr lang="en-US" dirty="0" smtClean="0"/>
              <a:t>When running analysis it is very difficult to single out specific</a:t>
            </a:r>
            <a:r>
              <a:rPr lang="en-US" baseline="0" dirty="0" smtClean="0"/>
              <a:t> factors as they all have an impact of the final revenue decision. We can do </a:t>
            </a:r>
            <a:r>
              <a:rPr lang="en-US" baseline="0" dirty="0" err="1" smtClean="0"/>
              <a:t>spefic</a:t>
            </a:r>
            <a:r>
              <a:rPr lang="en-US" baseline="0" dirty="0" smtClean="0"/>
              <a:t> case studies on any of these specific line items to give a more detail report. </a:t>
            </a:r>
            <a:endParaRPr lang="en-US" dirty="0" smtClean="0"/>
          </a:p>
          <a:p>
            <a:endParaRPr lang="en-US" dirty="0" smtClean="0"/>
          </a:p>
          <a:p>
            <a:r>
              <a:rPr lang="en-US" b="1" dirty="0" smtClean="0">
                <a:solidFill>
                  <a:schemeClr val="tx1"/>
                </a:solidFill>
              </a:rPr>
              <a:t>Assumptions:</a:t>
            </a:r>
          </a:p>
          <a:p>
            <a:r>
              <a:rPr lang="en-US" dirty="0" smtClean="0"/>
              <a:t>The base</a:t>
            </a:r>
            <a:r>
              <a:rPr lang="en-US" baseline="0" dirty="0" smtClean="0"/>
              <a:t> model </a:t>
            </a:r>
            <a:r>
              <a:rPr lang="en-US" dirty="0" smtClean="0"/>
              <a:t>for this analysis</a:t>
            </a:r>
            <a:r>
              <a:rPr lang="en-US" baseline="0" dirty="0" smtClean="0"/>
              <a:t> takes the revenue requirement of our last </a:t>
            </a:r>
            <a:r>
              <a:rPr lang="en-US" baseline="0" dirty="0" err="1" smtClean="0"/>
              <a:t>iTCOS</a:t>
            </a:r>
            <a:r>
              <a:rPr lang="en-US" baseline="0" dirty="0" smtClean="0"/>
              <a:t> in 2018. </a:t>
            </a:r>
          </a:p>
          <a:p>
            <a:endParaRPr lang="en-US" baseline="0" dirty="0" smtClean="0"/>
          </a:p>
          <a:p>
            <a:r>
              <a:rPr lang="en-US" baseline="0" dirty="0" smtClean="0"/>
              <a:t>Please review to the chart in the lower left hand corner to see the factors used for our Best Case and Worst Case Scenarios</a:t>
            </a:r>
          </a:p>
          <a:p>
            <a:endParaRPr lang="en-US" baseline="0" dirty="0" smtClean="0"/>
          </a:p>
          <a:p>
            <a:r>
              <a:rPr lang="en-US" baseline="0" dirty="0" smtClean="0"/>
              <a:t>O&amp;M: ETT’s O&amp;M level were carefully reviewed and adjusted based on known information from SWEPCO and AEP Texas rate case outcomes. </a:t>
            </a:r>
          </a:p>
          <a:p>
            <a:endParaRPr lang="en-US" baseline="0" dirty="0" smtClean="0"/>
          </a:p>
          <a:p>
            <a:r>
              <a:rPr lang="en-US" baseline="0" dirty="0" smtClean="0"/>
              <a:t>Depreciation: Deprecation rates were slightly adjusted higher based on expected changes related to ETT’s current portfolio through 2021. </a:t>
            </a:r>
          </a:p>
          <a:p>
            <a:endParaRPr lang="en-US" baseline="0" dirty="0" smtClean="0"/>
          </a:p>
          <a:p>
            <a:r>
              <a:rPr lang="en-US" baseline="0" dirty="0" smtClean="0"/>
              <a:t>After further conversation with the PUCT it seems unlikely that a one year extension is an option due to ETT not having filed an initial rate case. </a:t>
            </a: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352432FF-13F2-4296-B2B0-E5DF70AAB88A}" type="slidenum">
              <a:rPr kumimoji="0" 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en-US" sz="1200" b="0" i="0" u="none" strike="noStrike" kern="1200" cap="none" spc="0" normalizeH="0" baseline="0" noProof="0" dirty="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41979648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AD191DD-6BF1-4515-9A01-94C5C695ED89}" type="slidenum">
              <a:rPr lang="en-US"/>
              <a:pPr/>
              <a:t>3</a:t>
            </a:fld>
            <a:endParaRPr lang="en-US"/>
          </a:p>
        </p:txBody>
      </p:sp>
      <p:sp>
        <p:nvSpPr>
          <p:cNvPr id="116738" name="Rectangle 2"/>
          <p:cNvSpPr>
            <a:spLocks noGrp="1" noRot="1" noChangeAspect="1" noChangeArrowheads="1" noTextEdit="1"/>
          </p:cNvSpPr>
          <p:nvPr>
            <p:ph type="sldImg"/>
          </p:nvPr>
        </p:nvSpPr>
        <p:spPr>
          <a:xfrm>
            <a:off x="1417638" y="1163638"/>
            <a:ext cx="4187825" cy="3141662"/>
          </a:xfrm>
          <a:ln/>
        </p:spPr>
      </p:sp>
      <p:sp>
        <p:nvSpPr>
          <p:cNvPr id="116739"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37207102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Freeform 7"/>
          <p:cNvSpPr>
            <a:spLocks noChangeArrowheads="1"/>
          </p:cNvSpPr>
          <p:nvPr/>
        </p:nvSpPr>
        <p:spPr bwMode="auto">
          <a:xfrm>
            <a:off x="609600" y="1219200"/>
            <a:ext cx="7924800" cy="914400"/>
          </a:xfrm>
          <a:custGeom>
            <a:avLst/>
            <a:gdLst>
              <a:gd name="T0" fmla="*/ 0 w 1000"/>
              <a:gd name="T1" fmla="*/ 2147483647 h 1000"/>
              <a:gd name="T2" fmla="*/ 0 w 1000"/>
              <a:gd name="T3" fmla="*/ 0 h 1000"/>
              <a:gd name="T4" fmla="*/ 2147483647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5" name="Line 8"/>
          <p:cNvSpPr>
            <a:spLocks noChangeShapeType="1"/>
          </p:cNvSpPr>
          <p:nvPr/>
        </p:nvSpPr>
        <p:spPr bwMode="auto">
          <a:xfrm>
            <a:off x="1981200" y="3962400"/>
            <a:ext cx="6511925" cy="0"/>
          </a:xfrm>
          <a:prstGeom prst="line">
            <a:avLst/>
          </a:prstGeom>
          <a:noFill/>
          <a:ln w="19050">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5122" name="Rectangle 2"/>
          <p:cNvSpPr>
            <a:spLocks noGrp="1" noChangeArrowheads="1"/>
          </p:cNvSpPr>
          <p:nvPr>
            <p:ph type="ctrTitle"/>
          </p:nvPr>
        </p:nvSpPr>
        <p:spPr>
          <a:xfrm>
            <a:off x="914400" y="1524000"/>
            <a:ext cx="7623175" cy="1752600"/>
          </a:xfrm>
        </p:spPr>
        <p:txBody>
          <a:bodyPr/>
          <a:lstStyle>
            <a:lvl1pPr>
              <a:defRPr sz="5000"/>
            </a:lvl1pPr>
          </a:lstStyle>
          <a:p>
            <a:r>
              <a:rPr lang="en-US" altLang="en-US"/>
              <a:t>Click to edit Master title style</a:t>
            </a:r>
          </a:p>
        </p:txBody>
      </p:sp>
      <p:sp>
        <p:nvSpPr>
          <p:cNvPr id="5123"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r>
              <a:rPr lang="en-US" altLang="en-US"/>
              <a:t>Click to edit Master subtitle style</a:t>
            </a:r>
          </a:p>
        </p:txBody>
      </p:sp>
      <p:sp>
        <p:nvSpPr>
          <p:cNvPr id="6" name="Rectangle 4"/>
          <p:cNvSpPr>
            <a:spLocks noGrp="1" noChangeArrowheads="1"/>
          </p:cNvSpPr>
          <p:nvPr>
            <p:ph type="dt" sz="half" idx="10"/>
          </p:nvPr>
        </p:nvSpPr>
        <p:spPr>
          <a:xfrm>
            <a:off x="457200" y="6243638"/>
            <a:ext cx="2133600" cy="457200"/>
          </a:xfrm>
        </p:spPr>
        <p:txBody>
          <a:bodyPr/>
          <a:lstStyle>
            <a:lvl1pPr>
              <a:defRPr/>
            </a:lvl1pPr>
          </a:lstStyle>
          <a:p>
            <a:pPr>
              <a:defRPr/>
            </a:pPr>
            <a:fld id="{F25B9071-30B6-425E-B98C-2E263FAFD5C4}" type="datetime1">
              <a:rPr lang="en-US" altLang="en-US" smtClean="0"/>
              <a:t>7/22/2020</a:t>
            </a:fld>
            <a:endParaRPr lang="en-US" altLang="en-US" dirty="0"/>
          </a:p>
        </p:txBody>
      </p:sp>
      <p:sp>
        <p:nvSpPr>
          <p:cNvPr id="7" name="Rectangle 5"/>
          <p:cNvSpPr>
            <a:spLocks noGrp="1" noChangeArrowheads="1"/>
          </p:cNvSpPr>
          <p:nvPr>
            <p:ph type="ftr" sz="quarter" idx="11"/>
          </p:nvPr>
        </p:nvSpPr>
        <p:spPr>
          <a:xfrm>
            <a:off x="3124200" y="6243638"/>
            <a:ext cx="3124200" cy="457200"/>
          </a:xfrm>
        </p:spPr>
        <p:txBody>
          <a:bodyPr/>
          <a:lstStyle>
            <a:lvl1pPr>
              <a:defRPr/>
            </a:lvl1pPr>
          </a:lstStyle>
          <a:p>
            <a:pPr>
              <a:defRPr/>
            </a:pPr>
            <a:r>
              <a:rPr lang="sv-SE" altLang="en-US" smtClean="0"/>
              <a:t>ETT 2015 9+3 Update</a:t>
            </a:r>
            <a:endParaRPr lang="en-US" altLang="en-US" dirty="0"/>
          </a:p>
        </p:txBody>
      </p:sp>
      <p:sp>
        <p:nvSpPr>
          <p:cNvPr id="8" name="Rectangle 6"/>
          <p:cNvSpPr>
            <a:spLocks noGrp="1" noChangeArrowheads="1"/>
          </p:cNvSpPr>
          <p:nvPr>
            <p:ph type="sldNum" sz="quarter" idx="12"/>
          </p:nvPr>
        </p:nvSpPr>
        <p:spPr>
          <a:xfrm>
            <a:off x="6553200" y="6243638"/>
            <a:ext cx="2133600" cy="457200"/>
          </a:xfrm>
        </p:spPr>
        <p:txBody>
          <a:bodyPr/>
          <a:lstStyle>
            <a:lvl1pPr algn="r">
              <a:defRPr b="0"/>
            </a:lvl1pPr>
          </a:lstStyle>
          <a:p>
            <a:pPr>
              <a:defRPr/>
            </a:pPr>
            <a:fld id="{773A4384-86B2-4966-8925-EDB364D8D580}" type="slidenum">
              <a:rPr lang="en-US" altLang="en-US"/>
              <a:pPr>
                <a:defRPr/>
              </a:pPr>
              <a:t>‹#›</a:t>
            </a:fld>
            <a:endParaRPr lang="en-US" altLang="en-US" dirty="0"/>
          </a:p>
        </p:txBody>
      </p:sp>
    </p:spTree>
    <p:extLst>
      <p:ext uri="{BB962C8B-B14F-4D97-AF65-F5344CB8AC3E}">
        <p14:creationId xmlns:p14="http://schemas.microsoft.com/office/powerpoint/2010/main" val="20940980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406A3235-D372-4ED0-9070-69B39AB68E95}" type="datetime1">
              <a:rPr lang="en-US" altLang="en-US" smtClean="0"/>
              <a:t>7/22/2020</a:t>
            </a:fld>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sv-SE" altLang="en-US" smtClean="0"/>
              <a:t>ETT 2015 9+3 Update</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dirty="0"/>
              <a:t>Slide </a:t>
            </a:r>
            <a:fld id="{6F6550A5-FB63-411F-A610-0A22D91E02FE}" type="slidenum">
              <a:rPr lang="en-US" altLang="en-US"/>
              <a:pPr>
                <a:defRPr/>
              </a:pPr>
              <a:t>‹#›</a:t>
            </a:fld>
            <a:endParaRPr lang="en-US" altLang="en-US" dirty="0"/>
          </a:p>
        </p:txBody>
      </p:sp>
    </p:spTree>
    <p:extLst>
      <p:ext uri="{BB962C8B-B14F-4D97-AF65-F5344CB8AC3E}">
        <p14:creationId xmlns:p14="http://schemas.microsoft.com/office/powerpoint/2010/main" val="26271302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B8C3984D-D040-4444-B9CD-FA45D5E9A702}" type="datetime1">
              <a:rPr lang="en-US" altLang="en-US" smtClean="0"/>
              <a:t>7/22/2020</a:t>
            </a:fld>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sv-SE" altLang="en-US" smtClean="0"/>
              <a:t>ETT 2015 9+3 Update</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dirty="0"/>
              <a:t>Slide </a:t>
            </a:r>
            <a:fld id="{B1AAB613-CF66-4F37-A27D-F2787F66222C}" type="slidenum">
              <a:rPr lang="en-US" altLang="en-US"/>
              <a:pPr>
                <a:defRPr/>
              </a:pPr>
              <a:t>‹#›</a:t>
            </a:fld>
            <a:endParaRPr lang="en-US" altLang="en-US" dirty="0"/>
          </a:p>
        </p:txBody>
      </p:sp>
    </p:spTree>
    <p:extLst>
      <p:ext uri="{BB962C8B-B14F-4D97-AF65-F5344CB8AC3E}">
        <p14:creationId xmlns:p14="http://schemas.microsoft.com/office/powerpoint/2010/main" val="35226895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lvl1pPr>
              <a:defRPr b="1"/>
            </a:lvl1pPr>
          </a:lstStyle>
          <a:p>
            <a:r>
              <a:rPr lang="en-US" dirty="0" smtClean="0"/>
              <a:t>Click to edit Master title style</a:t>
            </a:r>
            <a:endParaRPr lang="en-US" dirty="0"/>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91B7831F-E272-4835-B0EA-B4A6700CB1A5}" type="datetime1">
              <a:rPr lang="en-US" altLang="en-US" smtClean="0"/>
              <a:t>7/22/2020</a:t>
            </a:fld>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sv-SE" altLang="en-US" smtClean="0"/>
              <a:t>ETT 2015 9+3 Update</a:t>
            </a:r>
            <a:endParaRPr lang="en-US" alt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dirty="0"/>
              <a:t>Slide </a:t>
            </a:r>
            <a:fld id="{26810516-7C9F-456C-B9B1-62F60FE4AF25}" type="slidenum">
              <a:rPr lang="en-US" altLang="en-US"/>
              <a:pPr>
                <a:defRPr/>
              </a:pPr>
              <a:t>‹#›</a:t>
            </a:fld>
            <a:endParaRPr lang="en-US" altLang="en-US" dirty="0"/>
          </a:p>
        </p:txBody>
      </p:sp>
    </p:spTree>
    <p:extLst>
      <p:ext uri="{BB962C8B-B14F-4D97-AF65-F5344CB8AC3E}">
        <p14:creationId xmlns:p14="http://schemas.microsoft.com/office/powerpoint/2010/main" val="32063390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userDrawn="1">
  <p:cSld name="1_Title Slide">
    <p:spTree>
      <p:nvGrpSpPr>
        <p:cNvPr id="1" name=""/>
        <p:cNvGrpSpPr/>
        <p:nvPr/>
      </p:nvGrpSpPr>
      <p:grpSpPr>
        <a:xfrm>
          <a:off x="0" y="0"/>
          <a:ext cx="0" cy="0"/>
          <a:chOff x="0" y="0"/>
          <a:chExt cx="0" cy="0"/>
        </a:xfrm>
      </p:grpSpPr>
      <p:sp>
        <p:nvSpPr>
          <p:cNvPr id="3" name="Rectangle 231"/>
          <p:cNvSpPr>
            <a:spLocks noChangeArrowheads="1"/>
          </p:cNvSpPr>
          <p:nvPr/>
        </p:nvSpPr>
        <p:spPr bwMode="ltGray">
          <a:xfrm>
            <a:off x="2782888" y="2054225"/>
            <a:ext cx="6361112" cy="2741613"/>
          </a:xfrm>
          <a:prstGeom prst="rect">
            <a:avLst/>
          </a:prstGeom>
          <a:solidFill>
            <a:srgbClr val="969696"/>
          </a:solidFill>
          <a:ln>
            <a:noFill/>
          </a:ln>
          <a:effectLst/>
          <a:extLst>
            <a:ext uri="{91240B29-F687-4F45-9708-019B960494DF}">
              <a14:hiddenLine xmlns:a14="http://schemas.microsoft.com/office/drawing/2010/main" w="9525">
                <a:solidFill>
                  <a:srgbClr val="5388D5"/>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736" tIns="45368" rIns="90736" bIns="45368" anchor="ctr"/>
          <a:lstStyle>
            <a:lvl1pPr defTabSz="908050">
              <a:defRPr sz="1200">
                <a:solidFill>
                  <a:schemeClr val="tx1"/>
                </a:solidFill>
                <a:latin typeface="Arial" pitchFamily="34" charset="0"/>
              </a:defRPr>
            </a:lvl1pPr>
            <a:lvl2pPr marL="742950" indent="-285750" defTabSz="908050">
              <a:defRPr sz="1200">
                <a:solidFill>
                  <a:schemeClr val="tx1"/>
                </a:solidFill>
                <a:latin typeface="Arial" pitchFamily="34" charset="0"/>
              </a:defRPr>
            </a:lvl2pPr>
            <a:lvl3pPr marL="1143000" indent="-228600" defTabSz="908050">
              <a:defRPr sz="1200">
                <a:solidFill>
                  <a:schemeClr val="tx1"/>
                </a:solidFill>
                <a:latin typeface="Arial" pitchFamily="34" charset="0"/>
              </a:defRPr>
            </a:lvl3pPr>
            <a:lvl4pPr marL="1600200" indent="-228600" defTabSz="908050">
              <a:defRPr sz="1200">
                <a:solidFill>
                  <a:schemeClr val="tx1"/>
                </a:solidFill>
                <a:latin typeface="Arial" pitchFamily="34" charset="0"/>
              </a:defRPr>
            </a:lvl4pPr>
            <a:lvl5pPr marL="2057400" indent="-228600" defTabSz="908050">
              <a:defRPr sz="1200">
                <a:solidFill>
                  <a:schemeClr val="tx1"/>
                </a:solidFill>
                <a:latin typeface="Arial" pitchFamily="34" charset="0"/>
              </a:defRPr>
            </a:lvl5pPr>
            <a:lvl6pPr marL="2514600" indent="-228600" defTabSz="908050" fontAlgn="base">
              <a:spcBef>
                <a:spcPct val="0"/>
              </a:spcBef>
              <a:spcAft>
                <a:spcPct val="0"/>
              </a:spcAft>
              <a:buFont typeface="Wingdings" pitchFamily="2" charset="2"/>
              <a:defRPr sz="1200">
                <a:solidFill>
                  <a:schemeClr val="tx1"/>
                </a:solidFill>
                <a:latin typeface="Arial" pitchFamily="34" charset="0"/>
              </a:defRPr>
            </a:lvl6pPr>
            <a:lvl7pPr marL="2971800" indent="-228600" defTabSz="908050" fontAlgn="base">
              <a:spcBef>
                <a:spcPct val="0"/>
              </a:spcBef>
              <a:spcAft>
                <a:spcPct val="0"/>
              </a:spcAft>
              <a:buFont typeface="Wingdings" pitchFamily="2" charset="2"/>
              <a:defRPr sz="1200">
                <a:solidFill>
                  <a:schemeClr val="tx1"/>
                </a:solidFill>
                <a:latin typeface="Arial" pitchFamily="34" charset="0"/>
              </a:defRPr>
            </a:lvl7pPr>
            <a:lvl8pPr marL="3429000" indent="-228600" defTabSz="908050" fontAlgn="base">
              <a:spcBef>
                <a:spcPct val="0"/>
              </a:spcBef>
              <a:spcAft>
                <a:spcPct val="0"/>
              </a:spcAft>
              <a:buFont typeface="Wingdings" pitchFamily="2" charset="2"/>
              <a:defRPr sz="1200">
                <a:solidFill>
                  <a:schemeClr val="tx1"/>
                </a:solidFill>
                <a:latin typeface="Arial" pitchFamily="34" charset="0"/>
              </a:defRPr>
            </a:lvl8pPr>
            <a:lvl9pPr marL="3886200" indent="-228600" defTabSz="908050" fontAlgn="base">
              <a:spcBef>
                <a:spcPct val="0"/>
              </a:spcBef>
              <a:spcAft>
                <a:spcPct val="0"/>
              </a:spcAft>
              <a:buFont typeface="Wingdings" pitchFamily="2" charset="2"/>
              <a:defRPr sz="1200">
                <a:solidFill>
                  <a:schemeClr val="tx1"/>
                </a:solidFill>
                <a:latin typeface="Arial" pitchFamily="34" charset="0"/>
              </a:defRPr>
            </a:lvl9pPr>
          </a:lstStyle>
          <a:p>
            <a:pPr algn="ctr">
              <a:defRPr/>
            </a:pPr>
            <a:endParaRPr lang="en-US" altLang="en-US" sz="2000" smtClean="0">
              <a:solidFill>
                <a:srgbClr val="000000"/>
              </a:solidFill>
              <a:cs typeface="+mn-cs"/>
            </a:endParaRPr>
          </a:p>
        </p:txBody>
      </p:sp>
      <p:sp>
        <p:nvSpPr>
          <p:cNvPr id="4" name="Rectangle 232"/>
          <p:cNvSpPr>
            <a:spLocks noChangeArrowheads="1"/>
          </p:cNvSpPr>
          <p:nvPr/>
        </p:nvSpPr>
        <p:spPr bwMode="ltGray">
          <a:xfrm>
            <a:off x="0" y="2054225"/>
            <a:ext cx="2741613" cy="2741613"/>
          </a:xfrm>
          <a:prstGeom prst="rect">
            <a:avLst/>
          </a:prstGeom>
          <a:solidFill>
            <a:srgbClr val="F70D1E"/>
          </a:solidFill>
          <a:ln>
            <a:noFill/>
          </a:ln>
          <a:effectLst/>
        </p:spPr>
        <p:txBody>
          <a:bodyPr wrap="none" lIns="90736" tIns="45368" rIns="90736" bIns="45368" anchor="ctr"/>
          <a:lstStyle>
            <a:lvl1pPr defTabSz="908050">
              <a:defRPr sz="1200">
                <a:solidFill>
                  <a:schemeClr val="tx1"/>
                </a:solidFill>
                <a:latin typeface="Arial" pitchFamily="34" charset="0"/>
              </a:defRPr>
            </a:lvl1pPr>
            <a:lvl2pPr marL="742950" indent="-285750" defTabSz="908050">
              <a:defRPr sz="1200">
                <a:solidFill>
                  <a:schemeClr val="tx1"/>
                </a:solidFill>
                <a:latin typeface="Arial" pitchFamily="34" charset="0"/>
              </a:defRPr>
            </a:lvl2pPr>
            <a:lvl3pPr marL="1143000" indent="-228600" defTabSz="908050">
              <a:defRPr sz="1200">
                <a:solidFill>
                  <a:schemeClr val="tx1"/>
                </a:solidFill>
                <a:latin typeface="Arial" pitchFamily="34" charset="0"/>
              </a:defRPr>
            </a:lvl3pPr>
            <a:lvl4pPr marL="1600200" indent="-228600" defTabSz="908050">
              <a:defRPr sz="1200">
                <a:solidFill>
                  <a:schemeClr val="tx1"/>
                </a:solidFill>
                <a:latin typeface="Arial" pitchFamily="34" charset="0"/>
              </a:defRPr>
            </a:lvl4pPr>
            <a:lvl5pPr marL="2057400" indent="-228600" defTabSz="908050">
              <a:defRPr sz="1200">
                <a:solidFill>
                  <a:schemeClr val="tx1"/>
                </a:solidFill>
                <a:latin typeface="Arial" pitchFamily="34" charset="0"/>
              </a:defRPr>
            </a:lvl5pPr>
            <a:lvl6pPr marL="2514600" indent="-228600" defTabSz="908050" fontAlgn="base">
              <a:spcBef>
                <a:spcPct val="0"/>
              </a:spcBef>
              <a:spcAft>
                <a:spcPct val="0"/>
              </a:spcAft>
              <a:buFont typeface="Wingdings" pitchFamily="2" charset="2"/>
              <a:defRPr sz="1200">
                <a:solidFill>
                  <a:schemeClr val="tx1"/>
                </a:solidFill>
                <a:latin typeface="Arial" pitchFamily="34" charset="0"/>
              </a:defRPr>
            </a:lvl6pPr>
            <a:lvl7pPr marL="2971800" indent="-228600" defTabSz="908050" fontAlgn="base">
              <a:spcBef>
                <a:spcPct val="0"/>
              </a:spcBef>
              <a:spcAft>
                <a:spcPct val="0"/>
              </a:spcAft>
              <a:buFont typeface="Wingdings" pitchFamily="2" charset="2"/>
              <a:defRPr sz="1200">
                <a:solidFill>
                  <a:schemeClr val="tx1"/>
                </a:solidFill>
                <a:latin typeface="Arial" pitchFamily="34" charset="0"/>
              </a:defRPr>
            </a:lvl7pPr>
            <a:lvl8pPr marL="3429000" indent="-228600" defTabSz="908050" fontAlgn="base">
              <a:spcBef>
                <a:spcPct val="0"/>
              </a:spcBef>
              <a:spcAft>
                <a:spcPct val="0"/>
              </a:spcAft>
              <a:buFont typeface="Wingdings" pitchFamily="2" charset="2"/>
              <a:defRPr sz="1200">
                <a:solidFill>
                  <a:schemeClr val="tx1"/>
                </a:solidFill>
                <a:latin typeface="Arial" pitchFamily="34" charset="0"/>
              </a:defRPr>
            </a:lvl8pPr>
            <a:lvl9pPr marL="3886200" indent="-228600" defTabSz="908050" fontAlgn="base">
              <a:spcBef>
                <a:spcPct val="0"/>
              </a:spcBef>
              <a:spcAft>
                <a:spcPct val="0"/>
              </a:spcAft>
              <a:buFont typeface="Wingdings" pitchFamily="2" charset="2"/>
              <a:defRPr sz="1200">
                <a:solidFill>
                  <a:schemeClr val="tx1"/>
                </a:solidFill>
                <a:latin typeface="Arial" pitchFamily="34" charset="0"/>
              </a:defRPr>
            </a:lvl9pPr>
          </a:lstStyle>
          <a:p>
            <a:pPr algn="ctr">
              <a:defRPr/>
            </a:pPr>
            <a:endParaRPr lang="en-US" altLang="en-US" sz="2000" smtClean="0">
              <a:solidFill>
                <a:srgbClr val="000000"/>
              </a:solidFill>
              <a:cs typeface="+mn-cs"/>
            </a:endParaRPr>
          </a:p>
        </p:txBody>
      </p:sp>
      <p:pic>
        <p:nvPicPr>
          <p:cNvPr id="5" name="Picture 12"/>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04800" y="400050"/>
            <a:ext cx="32004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23" name="PresentationTitle"/>
          <p:cNvSpPr>
            <a:spLocks noGrp="1" noChangeArrowheads="1"/>
          </p:cNvSpPr>
          <p:nvPr>
            <p:ph type="ctrTitle" sz="quarter"/>
          </p:nvPr>
        </p:nvSpPr>
        <p:spPr>
          <a:xfrm>
            <a:off x="3138488" y="2862263"/>
            <a:ext cx="5419725" cy="839787"/>
          </a:xfrm>
          <a:prstGeom prst="rect">
            <a:avLst/>
          </a:prstGeom>
          <a:solidFill>
            <a:schemeClr val="tx2">
              <a:alpha val="0"/>
            </a:schemeClr>
          </a:solidFill>
        </p:spPr>
        <p:txBody>
          <a:bodyPr/>
          <a:lstStyle>
            <a:lvl1pPr>
              <a:defRPr sz="2400">
                <a:solidFill>
                  <a:schemeClr val="bg1"/>
                </a:solidFill>
              </a:defRPr>
            </a:lvl1pPr>
          </a:lstStyle>
          <a:p>
            <a:pPr lvl="0"/>
            <a:r>
              <a:rPr lang="en-US" noProof="0" dirty="0" smtClean="0"/>
              <a:t>Click to edit Master title style</a:t>
            </a:r>
          </a:p>
        </p:txBody>
      </p:sp>
    </p:spTree>
    <p:extLst>
      <p:ext uri="{BB962C8B-B14F-4D97-AF65-F5344CB8AC3E}">
        <p14:creationId xmlns:p14="http://schemas.microsoft.com/office/powerpoint/2010/main" val="1139249329"/>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3" name="Rectangle 231"/>
          <p:cNvSpPr>
            <a:spLocks noChangeArrowheads="1"/>
          </p:cNvSpPr>
          <p:nvPr/>
        </p:nvSpPr>
        <p:spPr bwMode="ltGray">
          <a:xfrm>
            <a:off x="2782888" y="2054225"/>
            <a:ext cx="6361112" cy="2741613"/>
          </a:xfrm>
          <a:prstGeom prst="rect">
            <a:avLst/>
          </a:prstGeom>
          <a:solidFill>
            <a:srgbClr val="969696"/>
          </a:solidFill>
          <a:ln>
            <a:noFill/>
          </a:ln>
          <a:effectLst/>
          <a:extLst>
            <a:ext uri="{91240B29-F687-4F45-9708-019B960494DF}">
              <a14:hiddenLine xmlns:a14="http://schemas.microsoft.com/office/drawing/2010/main" w="9525">
                <a:solidFill>
                  <a:srgbClr val="5388D5"/>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736" tIns="45368" rIns="90736" bIns="45368" anchor="ctr"/>
          <a:lstStyle>
            <a:lvl1pPr defTabSz="908050">
              <a:defRPr sz="1200">
                <a:solidFill>
                  <a:schemeClr val="tx1"/>
                </a:solidFill>
                <a:latin typeface="Arial" pitchFamily="34" charset="0"/>
              </a:defRPr>
            </a:lvl1pPr>
            <a:lvl2pPr marL="742950" indent="-285750" defTabSz="908050">
              <a:defRPr sz="1200">
                <a:solidFill>
                  <a:schemeClr val="tx1"/>
                </a:solidFill>
                <a:latin typeface="Arial" pitchFamily="34" charset="0"/>
              </a:defRPr>
            </a:lvl2pPr>
            <a:lvl3pPr marL="1143000" indent="-228600" defTabSz="908050">
              <a:defRPr sz="1200">
                <a:solidFill>
                  <a:schemeClr val="tx1"/>
                </a:solidFill>
                <a:latin typeface="Arial" pitchFamily="34" charset="0"/>
              </a:defRPr>
            </a:lvl3pPr>
            <a:lvl4pPr marL="1600200" indent="-228600" defTabSz="908050">
              <a:defRPr sz="1200">
                <a:solidFill>
                  <a:schemeClr val="tx1"/>
                </a:solidFill>
                <a:latin typeface="Arial" pitchFamily="34" charset="0"/>
              </a:defRPr>
            </a:lvl4pPr>
            <a:lvl5pPr marL="2057400" indent="-228600" defTabSz="908050">
              <a:defRPr sz="1200">
                <a:solidFill>
                  <a:schemeClr val="tx1"/>
                </a:solidFill>
                <a:latin typeface="Arial" pitchFamily="34" charset="0"/>
              </a:defRPr>
            </a:lvl5pPr>
            <a:lvl6pPr marL="2514600" indent="-228600" defTabSz="908050" fontAlgn="base">
              <a:spcBef>
                <a:spcPct val="0"/>
              </a:spcBef>
              <a:spcAft>
                <a:spcPct val="0"/>
              </a:spcAft>
              <a:buFont typeface="Wingdings" pitchFamily="2" charset="2"/>
              <a:defRPr sz="1200">
                <a:solidFill>
                  <a:schemeClr val="tx1"/>
                </a:solidFill>
                <a:latin typeface="Arial" pitchFamily="34" charset="0"/>
              </a:defRPr>
            </a:lvl6pPr>
            <a:lvl7pPr marL="2971800" indent="-228600" defTabSz="908050" fontAlgn="base">
              <a:spcBef>
                <a:spcPct val="0"/>
              </a:spcBef>
              <a:spcAft>
                <a:spcPct val="0"/>
              </a:spcAft>
              <a:buFont typeface="Wingdings" pitchFamily="2" charset="2"/>
              <a:defRPr sz="1200">
                <a:solidFill>
                  <a:schemeClr val="tx1"/>
                </a:solidFill>
                <a:latin typeface="Arial" pitchFamily="34" charset="0"/>
              </a:defRPr>
            </a:lvl7pPr>
            <a:lvl8pPr marL="3429000" indent="-228600" defTabSz="908050" fontAlgn="base">
              <a:spcBef>
                <a:spcPct val="0"/>
              </a:spcBef>
              <a:spcAft>
                <a:spcPct val="0"/>
              </a:spcAft>
              <a:buFont typeface="Wingdings" pitchFamily="2" charset="2"/>
              <a:defRPr sz="1200">
                <a:solidFill>
                  <a:schemeClr val="tx1"/>
                </a:solidFill>
                <a:latin typeface="Arial" pitchFamily="34" charset="0"/>
              </a:defRPr>
            </a:lvl8pPr>
            <a:lvl9pPr marL="3886200" indent="-228600" defTabSz="908050" fontAlgn="base">
              <a:spcBef>
                <a:spcPct val="0"/>
              </a:spcBef>
              <a:spcAft>
                <a:spcPct val="0"/>
              </a:spcAft>
              <a:buFont typeface="Wingdings" pitchFamily="2" charset="2"/>
              <a:defRPr sz="1200">
                <a:solidFill>
                  <a:schemeClr val="tx1"/>
                </a:solidFill>
                <a:latin typeface="Arial" pitchFamily="34" charset="0"/>
              </a:defRPr>
            </a:lvl9pPr>
          </a:lstStyle>
          <a:p>
            <a:pPr algn="ctr">
              <a:defRPr/>
            </a:pPr>
            <a:endParaRPr lang="en-US" altLang="en-US" sz="2000" smtClean="0">
              <a:solidFill>
                <a:srgbClr val="000000"/>
              </a:solidFill>
              <a:cs typeface="+mn-cs"/>
            </a:endParaRPr>
          </a:p>
        </p:txBody>
      </p:sp>
      <p:sp>
        <p:nvSpPr>
          <p:cNvPr id="4" name="Rectangle 232"/>
          <p:cNvSpPr>
            <a:spLocks noChangeArrowheads="1"/>
          </p:cNvSpPr>
          <p:nvPr/>
        </p:nvSpPr>
        <p:spPr bwMode="ltGray">
          <a:xfrm>
            <a:off x="0" y="2054225"/>
            <a:ext cx="2741613" cy="2741613"/>
          </a:xfrm>
          <a:prstGeom prst="rect">
            <a:avLst/>
          </a:prstGeom>
          <a:solidFill>
            <a:srgbClr val="F70D1E"/>
          </a:solidFill>
          <a:ln>
            <a:noFill/>
          </a:ln>
          <a:effectLst/>
        </p:spPr>
        <p:txBody>
          <a:bodyPr wrap="none" lIns="90736" tIns="45368" rIns="90736" bIns="45368" anchor="ctr"/>
          <a:lstStyle>
            <a:lvl1pPr defTabSz="908050">
              <a:defRPr sz="1200">
                <a:solidFill>
                  <a:schemeClr val="tx1"/>
                </a:solidFill>
                <a:latin typeface="Arial" pitchFamily="34" charset="0"/>
              </a:defRPr>
            </a:lvl1pPr>
            <a:lvl2pPr marL="742950" indent="-285750" defTabSz="908050">
              <a:defRPr sz="1200">
                <a:solidFill>
                  <a:schemeClr val="tx1"/>
                </a:solidFill>
                <a:latin typeface="Arial" pitchFamily="34" charset="0"/>
              </a:defRPr>
            </a:lvl2pPr>
            <a:lvl3pPr marL="1143000" indent="-228600" defTabSz="908050">
              <a:defRPr sz="1200">
                <a:solidFill>
                  <a:schemeClr val="tx1"/>
                </a:solidFill>
                <a:latin typeface="Arial" pitchFamily="34" charset="0"/>
              </a:defRPr>
            </a:lvl3pPr>
            <a:lvl4pPr marL="1600200" indent="-228600" defTabSz="908050">
              <a:defRPr sz="1200">
                <a:solidFill>
                  <a:schemeClr val="tx1"/>
                </a:solidFill>
                <a:latin typeface="Arial" pitchFamily="34" charset="0"/>
              </a:defRPr>
            </a:lvl4pPr>
            <a:lvl5pPr marL="2057400" indent="-228600" defTabSz="908050">
              <a:defRPr sz="1200">
                <a:solidFill>
                  <a:schemeClr val="tx1"/>
                </a:solidFill>
                <a:latin typeface="Arial" pitchFamily="34" charset="0"/>
              </a:defRPr>
            </a:lvl5pPr>
            <a:lvl6pPr marL="2514600" indent="-228600" defTabSz="908050" fontAlgn="base">
              <a:spcBef>
                <a:spcPct val="0"/>
              </a:spcBef>
              <a:spcAft>
                <a:spcPct val="0"/>
              </a:spcAft>
              <a:buFont typeface="Wingdings" pitchFamily="2" charset="2"/>
              <a:defRPr sz="1200">
                <a:solidFill>
                  <a:schemeClr val="tx1"/>
                </a:solidFill>
                <a:latin typeface="Arial" pitchFamily="34" charset="0"/>
              </a:defRPr>
            </a:lvl6pPr>
            <a:lvl7pPr marL="2971800" indent="-228600" defTabSz="908050" fontAlgn="base">
              <a:spcBef>
                <a:spcPct val="0"/>
              </a:spcBef>
              <a:spcAft>
                <a:spcPct val="0"/>
              </a:spcAft>
              <a:buFont typeface="Wingdings" pitchFamily="2" charset="2"/>
              <a:defRPr sz="1200">
                <a:solidFill>
                  <a:schemeClr val="tx1"/>
                </a:solidFill>
                <a:latin typeface="Arial" pitchFamily="34" charset="0"/>
              </a:defRPr>
            </a:lvl7pPr>
            <a:lvl8pPr marL="3429000" indent="-228600" defTabSz="908050" fontAlgn="base">
              <a:spcBef>
                <a:spcPct val="0"/>
              </a:spcBef>
              <a:spcAft>
                <a:spcPct val="0"/>
              </a:spcAft>
              <a:buFont typeface="Wingdings" pitchFamily="2" charset="2"/>
              <a:defRPr sz="1200">
                <a:solidFill>
                  <a:schemeClr val="tx1"/>
                </a:solidFill>
                <a:latin typeface="Arial" pitchFamily="34" charset="0"/>
              </a:defRPr>
            </a:lvl8pPr>
            <a:lvl9pPr marL="3886200" indent="-228600" defTabSz="908050" fontAlgn="base">
              <a:spcBef>
                <a:spcPct val="0"/>
              </a:spcBef>
              <a:spcAft>
                <a:spcPct val="0"/>
              </a:spcAft>
              <a:buFont typeface="Wingdings" pitchFamily="2" charset="2"/>
              <a:defRPr sz="1200">
                <a:solidFill>
                  <a:schemeClr val="tx1"/>
                </a:solidFill>
                <a:latin typeface="Arial" pitchFamily="34" charset="0"/>
              </a:defRPr>
            </a:lvl9pPr>
          </a:lstStyle>
          <a:p>
            <a:pPr algn="ctr">
              <a:defRPr/>
            </a:pPr>
            <a:endParaRPr lang="en-US" altLang="en-US" sz="2000" smtClean="0">
              <a:solidFill>
                <a:srgbClr val="000000"/>
              </a:solidFill>
              <a:cs typeface="+mn-cs"/>
            </a:endParaRPr>
          </a:p>
        </p:txBody>
      </p:sp>
      <p:pic>
        <p:nvPicPr>
          <p:cNvPr id="5" name="Picture 12"/>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04800" y="400050"/>
            <a:ext cx="32004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23" name="PresentationTitle"/>
          <p:cNvSpPr>
            <a:spLocks noGrp="1" noChangeArrowheads="1"/>
          </p:cNvSpPr>
          <p:nvPr>
            <p:ph type="ctrTitle" sz="quarter"/>
          </p:nvPr>
        </p:nvSpPr>
        <p:spPr>
          <a:xfrm>
            <a:off x="3138488" y="2862263"/>
            <a:ext cx="5419725" cy="839787"/>
          </a:xfrm>
          <a:prstGeom prst="rect">
            <a:avLst/>
          </a:prstGeom>
          <a:solidFill>
            <a:schemeClr val="tx2">
              <a:alpha val="0"/>
            </a:schemeClr>
          </a:solidFill>
        </p:spPr>
        <p:txBody>
          <a:bodyPr/>
          <a:lstStyle>
            <a:lvl1pPr>
              <a:defRPr sz="2400">
                <a:solidFill>
                  <a:schemeClr val="bg1"/>
                </a:solidFill>
              </a:defRPr>
            </a:lvl1pPr>
          </a:lstStyle>
          <a:p>
            <a:pPr lvl="0"/>
            <a:r>
              <a:rPr lang="en-US" noProof="0" dirty="0" smtClean="0"/>
              <a:t>Click to edit Master title style</a:t>
            </a:r>
          </a:p>
        </p:txBody>
      </p:sp>
    </p:spTree>
    <p:extLst>
      <p:ext uri="{BB962C8B-B14F-4D97-AF65-F5344CB8AC3E}">
        <p14:creationId xmlns:p14="http://schemas.microsoft.com/office/powerpoint/2010/main" val="2637028212"/>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5" name="Picture 1"/>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086600" y="152400"/>
            <a:ext cx="1828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Content Placeholder 1"/>
          <p:cNvSpPr>
            <a:spLocks noGrp="1"/>
          </p:cNvSpPr>
          <p:nvPr>
            <p:ph idx="1"/>
          </p:nvPr>
        </p:nvSpPr>
        <p:spPr>
          <a:xfrm>
            <a:off x="609600" y="1352550"/>
            <a:ext cx="4724400" cy="4362450"/>
          </a:xfrm>
        </p:spPr>
        <p:txBody>
          <a:bodyPr/>
          <a:lstStyle>
            <a:lvl1pPr>
              <a:defRPr baseline="0"/>
            </a:lvl1pPr>
            <a:lvl2pPr>
              <a:defRPr baseline="0"/>
            </a:lvl2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Title 1"/>
          <p:cNvSpPr>
            <a:spLocks noGrp="1"/>
          </p:cNvSpPr>
          <p:nvPr>
            <p:ph type="title"/>
          </p:nvPr>
        </p:nvSpPr>
        <p:spPr>
          <a:xfrm>
            <a:off x="603250" y="304800"/>
            <a:ext cx="7954963" cy="608013"/>
          </a:xfrm>
          <a:prstGeom prst="rect">
            <a:avLst/>
          </a:prstGeom>
        </p:spPr>
        <p:txBody>
          <a:bodyPr/>
          <a:lstStyle>
            <a:lvl1pPr algn="l">
              <a:defRPr sz="2600">
                <a:latin typeface="Arial Black" panose="020B0A04020102020204" pitchFamily="34" charset="0"/>
              </a:defRPr>
            </a:lvl1pPr>
          </a:lstStyle>
          <a:p>
            <a:r>
              <a:rPr lang="en-US" dirty="0" smtClean="0"/>
              <a:t>Click to edit Master title style</a:t>
            </a:r>
            <a:endParaRPr lang="en-US" dirty="0"/>
          </a:p>
        </p:txBody>
      </p:sp>
    </p:spTree>
    <p:extLst>
      <p:ext uri="{BB962C8B-B14F-4D97-AF65-F5344CB8AC3E}">
        <p14:creationId xmlns:p14="http://schemas.microsoft.com/office/powerpoint/2010/main" val="2280970246"/>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6" name="Content Placeholder 1"/>
          <p:cNvSpPr>
            <a:spLocks noGrp="1"/>
          </p:cNvSpPr>
          <p:nvPr>
            <p:ph idx="1"/>
          </p:nvPr>
        </p:nvSpPr>
        <p:spPr>
          <a:xfrm>
            <a:off x="609600" y="1352550"/>
            <a:ext cx="4724400" cy="4362450"/>
          </a:xfrm>
        </p:spPr>
        <p:txBody>
          <a:bodyPr/>
          <a:lstStyle>
            <a:lvl1pPr>
              <a:defRPr baseline="0"/>
            </a:lvl1pPr>
            <a:lvl2pPr>
              <a:defRPr baseline="0"/>
            </a:lvl2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Title 1"/>
          <p:cNvSpPr>
            <a:spLocks noGrp="1"/>
          </p:cNvSpPr>
          <p:nvPr>
            <p:ph type="title"/>
          </p:nvPr>
        </p:nvSpPr>
        <p:spPr>
          <a:xfrm>
            <a:off x="603250" y="304800"/>
            <a:ext cx="7954963" cy="608013"/>
          </a:xfrm>
          <a:prstGeom prst="rect">
            <a:avLst/>
          </a:prstGeom>
        </p:spPr>
        <p:txBody>
          <a:bodyPr/>
          <a:lstStyle>
            <a:lvl1pPr algn="l">
              <a:defRPr sz="2600">
                <a:latin typeface="Arial Black" panose="020B0A04020102020204" pitchFamily="34" charset="0"/>
              </a:defRPr>
            </a:lvl1pPr>
          </a:lstStyle>
          <a:p>
            <a:r>
              <a:rPr lang="en-US" dirty="0" smtClean="0"/>
              <a:t>Click to edit Master title style</a:t>
            </a:r>
            <a:endParaRPr lang="en-US" dirty="0"/>
          </a:p>
        </p:txBody>
      </p:sp>
    </p:spTree>
    <p:extLst>
      <p:ext uri="{BB962C8B-B14F-4D97-AF65-F5344CB8AC3E}">
        <p14:creationId xmlns:p14="http://schemas.microsoft.com/office/powerpoint/2010/main" val="4085588597"/>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549474133"/>
      </p:ext>
    </p:extLst>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3250" y="304800"/>
            <a:ext cx="7954963" cy="608013"/>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603250" y="1328738"/>
            <a:ext cx="3900488" cy="45862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56138" y="1328738"/>
            <a:ext cx="3902075" cy="45862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767782949"/>
      </p:ext>
    </p:extLst>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727257551"/>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9D3EDC88-B701-4AE9-A053-0418E06FD730}" type="datetime1">
              <a:rPr lang="en-US" altLang="en-US" smtClean="0"/>
              <a:t>7/22/2020</a:t>
            </a:fld>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sv-SE" altLang="en-US" smtClean="0"/>
              <a:t>ETT 2015 9+3 Update</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dirty="0"/>
              <a:t>Slide </a:t>
            </a:r>
            <a:fld id="{EC35F7EF-262C-4453-BF75-88F98AB40DFB}" type="slidenum">
              <a:rPr lang="en-US" altLang="en-US"/>
              <a:pPr>
                <a:defRPr/>
              </a:pPr>
              <a:t>‹#›</a:t>
            </a:fld>
            <a:endParaRPr lang="en-US" altLang="en-US" dirty="0"/>
          </a:p>
        </p:txBody>
      </p:sp>
    </p:spTree>
    <p:extLst>
      <p:ext uri="{BB962C8B-B14F-4D97-AF65-F5344CB8AC3E}">
        <p14:creationId xmlns:p14="http://schemas.microsoft.com/office/powerpoint/2010/main" val="242218252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3250" y="304800"/>
            <a:ext cx="7954963" cy="608013"/>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1969188880"/>
      </p:ext>
    </p:extLst>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012957242"/>
      </p:ext>
    </p:extLst>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223219301"/>
      </p:ext>
    </p:extLst>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695536931"/>
      </p:ext>
    </p:extLst>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03250" y="304800"/>
            <a:ext cx="7954963" cy="608013"/>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081710888"/>
      </p:ext>
    </p:extLst>
  </p:cSld>
  <p:clrMapOvr>
    <a:masterClrMapping/>
  </p:clrMapOv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0663" y="304800"/>
            <a:ext cx="1987550" cy="56102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3250" y="304800"/>
            <a:ext cx="5815013" cy="56102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69398715"/>
      </p:ext>
    </p:extLst>
  </p:cSld>
  <p:clrMapOvr>
    <a:masterClrMapping/>
  </p:clrMapOv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03250" y="304800"/>
            <a:ext cx="7954963" cy="608013"/>
          </a:xfrm>
          <a:prstGeom prst="rect">
            <a:avLst/>
          </a:prstGeo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03250" y="1328738"/>
            <a:ext cx="3900488" cy="45862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56138" y="1328738"/>
            <a:ext cx="3902075" cy="22161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56138" y="3697288"/>
            <a:ext cx="3902075" cy="22177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65642164"/>
      </p:ext>
    </p:extLst>
  </p:cSld>
  <p:clrMapOvr>
    <a:masterClrMapping/>
  </p:clrMapOv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3" name="Rectangle 231"/>
          <p:cNvSpPr>
            <a:spLocks noChangeArrowheads="1"/>
          </p:cNvSpPr>
          <p:nvPr/>
        </p:nvSpPr>
        <p:spPr bwMode="ltGray">
          <a:xfrm>
            <a:off x="2782888" y="2054227"/>
            <a:ext cx="6361112" cy="2741613"/>
          </a:xfrm>
          <a:prstGeom prst="rect">
            <a:avLst/>
          </a:prstGeom>
          <a:solidFill>
            <a:srgbClr val="969696"/>
          </a:solidFill>
          <a:ln>
            <a:noFill/>
          </a:ln>
          <a:effectLst/>
          <a:extLst>
            <a:ext uri="{91240B29-F687-4F45-9708-019B960494DF}">
              <a14:hiddenLine xmlns:a14="http://schemas.microsoft.com/office/drawing/2010/main" w="9525">
                <a:solidFill>
                  <a:srgbClr val="5388D5"/>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8052" tIns="34026" rIns="68052" bIns="34026" anchor="ctr"/>
          <a:lstStyle>
            <a:lvl1pPr defTabSz="908050">
              <a:defRPr sz="1200">
                <a:solidFill>
                  <a:schemeClr val="tx1"/>
                </a:solidFill>
                <a:latin typeface="Arial" pitchFamily="34" charset="0"/>
              </a:defRPr>
            </a:lvl1pPr>
            <a:lvl2pPr marL="742950" indent="-285750" defTabSz="908050">
              <a:defRPr sz="1200">
                <a:solidFill>
                  <a:schemeClr val="tx1"/>
                </a:solidFill>
                <a:latin typeface="Arial" pitchFamily="34" charset="0"/>
              </a:defRPr>
            </a:lvl2pPr>
            <a:lvl3pPr marL="1143000" indent="-228600" defTabSz="908050">
              <a:defRPr sz="1200">
                <a:solidFill>
                  <a:schemeClr val="tx1"/>
                </a:solidFill>
                <a:latin typeface="Arial" pitchFamily="34" charset="0"/>
              </a:defRPr>
            </a:lvl3pPr>
            <a:lvl4pPr marL="1600200" indent="-228600" defTabSz="908050">
              <a:defRPr sz="1200">
                <a:solidFill>
                  <a:schemeClr val="tx1"/>
                </a:solidFill>
                <a:latin typeface="Arial" pitchFamily="34" charset="0"/>
              </a:defRPr>
            </a:lvl4pPr>
            <a:lvl5pPr marL="2057400" indent="-228600" defTabSz="908050">
              <a:defRPr sz="1200">
                <a:solidFill>
                  <a:schemeClr val="tx1"/>
                </a:solidFill>
                <a:latin typeface="Arial" pitchFamily="34" charset="0"/>
              </a:defRPr>
            </a:lvl5pPr>
            <a:lvl6pPr marL="2514600" indent="-228600" defTabSz="908050" fontAlgn="base">
              <a:spcBef>
                <a:spcPct val="0"/>
              </a:spcBef>
              <a:spcAft>
                <a:spcPct val="0"/>
              </a:spcAft>
              <a:buFont typeface="Wingdings" pitchFamily="2" charset="2"/>
              <a:defRPr sz="1200">
                <a:solidFill>
                  <a:schemeClr val="tx1"/>
                </a:solidFill>
                <a:latin typeface="Arial" pitchFamily="34" charset="0"/>
              </a:defRPr>
            </a:lvl6pPr>
            <a:lvl7pPr marL="2971800" indent="-228600" defTabSz="908050" fontAlgn="base">
              <a:spcBef>
                <a:spcPct val="0"/>
              </a:spcBef>
              <a:spcAft>
                <a:spcPct val="0"/>
              </a:spcAft>
              <a:buFont typeface="Wingdings" pitchFamily="2" charset="2"/>
              <a:defRPr sz="1200">
                <a:solidFill>
                  <a:schemeClr val="tx1"/>
                </a:solidFill>
                <a:latin typeface="Arial" pitchFamily="34" charset="0"/>
              </a:defRPr>
            </a:lvl7pPr>
            <a:lvl8pPr marL="3429000" indent="-228600" defTabSz="908050" fontAlgn="base">
              <a:spcBef>
                <a:spcPct val="0"/>
              </a:spcBef>
              <a:spcAft>
                <a:spcPct val="0"/>
              </a:spcAft>
              <a:buFont typeface="Wingdings" pitchFamily="2" charset="2"/>
              <a:defRPr sz="1200">
                <a:solidFill>
                  <a:schemeClr val="tx1"/>
                </a:solidFill>
                <a:latin typeface="Arial" pitchFamily="34" charset="0"/>
              </a:defRPr>
            </a:lvl8pPr>
            <a:lvl9pPr marL="3886200" indent="-228600" defTabSz="908050" fontAlgn="base">
              <a:spcBef>
                <a:spcPct val="0"/>
              </a:spcBef>
              <a:spcAft>
                <a:spcPct val="0"/>
              </a:spcAft>
              <a:buFont typeface="Wingdings" pitchFamily="2" charset="2"/>
              <a:defRPr sz="1200">
                <a:solidFill>
                  <a:schemeClr val="tx1"/>
                </a:solidFill>
                <a:latin typeface="Arial" pitchFamily="34" charset="0"/>
              </a:defRPr>
            </a:lvl9pPr>
          </a:lstStyle>
          <a:p>
            <a:pPr algn="ctr">
              <a:defRPr/>
            </a:pPr>
            <a:endParaRPr lang="en-US" altLang="en-US" sz="1500" smtClean="0">
              <a:solidFill>
                <a:srgbClr val="000000"/>
              </a:solidFill>
              <a:cs typeface="+mn-cs"/>
            </a:endParaRPr>
          </a:p>
        </p:txBody>
      </p:sp>
      <p:sp>
        <p:nvSpPr>
          <p:cNvPr id="4" name="Rectangle 232"/>
          <p:cNvSpPr>
            <a:spLocks noChangeArrowheads="1"/>
          </p:cNvSpPr>
          <p:nvPr/>
        </p:nvSpPr>
        <p:spPr bwMode="ltGray">
          <a:xfrm>
            <a:off x="1" y="2054227"/>
            <a:ext cx="2741613" cy="2741613"/>
          </a:xfrm>
          <a:prstGeom prst="rect">
            <a:avLst/>
          </a:prstGeom>
          <a:solidFill>
            <a:srgbClr val="F70D1E"/>
          </a:solidFill>
          <a:ln>
            <a:noFill/>
          </a:ln>
          <a:effectLst/>
        </p:spPr>
        <p:txBody>
          <a:bodyPr wrap="none" lIns="68052" tIns="34026" rIns="68052" bIns="34026" anchor="ctr"/>
          <a:lstStyle>
            <a:lvl1pPr defTabSz="908050">
              <a:defRPr sz="1200">
                <a:solidFill>
                  <a:schemeClr val="tx1"/>
                </a:solidFill>
                <a:latin typeface="Arial" pitchFamily="34" charset="0"/>
              </a:defRPr>
            </a:lvl1pPr>
            <a:lvl2pPr marL="742950" indent="-285750" defTabSz="908050">
              <a:defRPr sz="1200">
                <a:solidFill>
                  <a:schemeClr val="tx1"/>
                </a:solidFill>
                <a:latin typeface="Arial" pitchFamily="34" charset="0"/>
              </a:defRPr>
            </a:lvl2pPr>
            <a:lvl3pPr marL="1143000" indent="-228600" defTabSz="908050">
              <a:defRPr sz="1200">
                <a:solidFill>
                  <a:schemeClr val="tx1"/>
                </a:solidFill>
                <a:latin typeface="Arial" pitchFamily="34" charset="0"/>
              </a:defRPr>
            </a:lvl3pPr>
            <a:lvl4pPr marL="1600200" indent="-228600" defTabSz="908050">
              <a:defRPr sz="1200">
                <a:solidFill>
                  <a:schemeClr val="tx1"/>
                </a:solidFill>
                <a:latin typeface="Arial" pitchFamily="34" charset="0"/>
              </a:defRPr>
            </a:lvl4pPr>
            <a:lvl5pPr marL="2057400" indent="-228600" defTabSz="908050">
              <a:defRPr sz="1200">
                <a:solidFill>
                  <a:schemeClr val="tx1"/>
                </a:solidFill>
                <a:latin typeface="Arial" pitchFamily="34" charset="0"/>
              </a:defRPr>
            </a:lvl5pPr>
            <a:lvl6pPr marL="2514600" indent="-228600" defTabSz="908050" fontAlgn="base">
              <a:spcBef>
                <a:spcPct val="0"/>
              </a:spcBef>
              <a:spcAft>
                <a:spcPct val="0"/>
              </a:spcAft>
              <a:buFont typeface="Wingdings" pitchFamily="2" charset="2"/>
              <a:defRPr sz="1200">
                <a:solidFill>
                  <a:schemeClr val="tx1"/>
                </a:solidFill>
                <a:latin typeface="Arial" pitchFamily="34" charset="0"/>
              </a:defRPr>
            </a:lvl6pPr>
            <a:lvl7pPr marL="2971800" indent="-228600" defTabSz="908050" fontAlgn="base">
              <a:spcBef>
                <a:spcPct val="0"/>
              </a:spcBef>
              <a:spcAft>
                <a:spcPct val="0"/>
              </a:spcAft>
              <a:buFont typeface="Wingdings" pitchFamily="2" charset="2"/>
              <a:defRPr sz="1200">
                <a:solidFill>
                  <a:schemeClr val="tx1"/>
                </a:solidFill>
                <a:latin typeface="Arial" pitchFamily="34" charset="0"/>
              </a:defRPr>
            </a:lvl7pPr>
            <a:lvl8pPr marL="3429000" indent="-228600" defTabSz="908050" fontAlgn="base">
              <a:spcBef>
                <a:spcPct val="0"/>
              </a:spcBef>
              <a:spcAft>
                <a:spcPct val="0"/>
              </a:spcAft>
              <a:buFont typeface="Wingdings" pitchFamily="2" charset="2"/>
              <a:defRPr sz="1200">
                <a:solidFill>
                  <a:schemeClr val="tx1"/>
                </a:solidFill>
                <a:latin typeface="Arial" pitchFamily="34" charset="0"/>
              </a:defRPr>
            </a:lvl8pPr>
            <a:lvl9pPr marL="3886200" indent="-228600" defTabSz="908050" fontAlgn="base">
              <a:spcBef>
                <a:spcPct val="0"/>
              </a:spcBef>
              <a:spcAft>
                <a:spcPct val="0"/>
              </a:spcAft>
              <a:buFont typeface="Wingdings" pitchFamily="2" charset="2"/>
              <a:defRPr sz="1200">
                <a:solidFill>
                  <a:schemeClr val="tx1"/>
                </a:solidFill>
                <a:latin typeface="Arial" pitchFamily="34" charset="0"/>
              </a:defRPr>
            </a:lvl9pPr>
          </a:lstStyle>
          <a:p>
            <a:pPr algn="ctr">
              <a:defRPr/>
            </a:pPr>
            <a:endParaRPr lang="en-US" altLang="en-US" sz="1500" smtClean="0">
              <a:solidFill>
                <a:srgbClr val="000000"/>
              </a:solidFill>
              <a:cs typeface="+mn-cs"/>
            </a:endParaRPr>
          </a:p>
        </p:txBody>
      </p:sp>
      <p:pic>
        <p:nvPicPr>
          <p:cNvPr id="5" name="Picture 12"/>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04800" y="400050"/>
            <a:ext cx="32004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23" name="PresentationTitle"/>
          <p:cNvSpPr>
            <a:spLocks noGrp="1" noChangeArrowheads="1"/>
          </p:cNvSpPr>
          <p:nvPr>
            <p:ph type="ctrTitle" sz="quarter"/>
          </p:nvPr>
        </p:nvSpPr>
        <p:spPr>
          <a:xfrm>
            <a:off x="3138488" y="2862265"/>
            <a:ext cx="5419725" cy="839787"/>
          </a:xfrm>
          <a:prstGeom prst="rect">
            <a:avLst/>
          </a:prstGeom>
          <a:solidFill>
            <a:schemeClr val="tx2">
              <a:alpha val="0"/>
            </a:schemeClr>
          </a:solidFill>
        </p:spPr>
        <p:txBody>
          <a:bodyPr/>
          <a:lstStyle>
            <a:lvl1pPr>
              <a:defRPr sz="1800">
                <a:solidFill>
                  <a:schemeClr val="bg1"/>
                </a:solidFill>
              </a:defRPr>
            </a:lvl1pPr>
          </a:lstStyle>
          <a:p>
            <a:pPr lvl="0"/>
            <a:r>
              <a:rPr lang="en-US" noProof="0" dirty="0" smtClean="0"/>
              <a:t>Click to edit Master title style</a:t>
            </a:r>
          </a:p>
        </p:txBody>
      </p:sp>
    </p:spTree>
    <p:extLst>
      <p:ext uri="{BB962C8B-B14F-4D97-AF65-F5344CB8AC3E}">
        <p14:creationId xmlns:p14="http://schemas.microsoft.com/office/powerpoint/2010/main" val="895223932"/>
      </p:ext>
    </p:extLst>
  </p:cSld>
  <p:clrMapOvr>
    <a:masterClrMapping/>
  </p:clrMapOv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5" name="Picture 1"/>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086600" y="152400"/>
            <a:ext cx="1828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Content Placeholder 1"/>
          <p:cNvSpPr>
            <a:spLocks noGrp="1"/>
          </p:cNvSpPr>
          <p:nvPr>
            <p:ph idx="1"/>
          </p:nvPr>
        </p:nvSpPr>
        <p:spPr>
          <a:xfrm>
            <a:off x="609600" y="1352550"/>
            <a:ext cx="4724400" cy="4362450"/>
          </a:xfrm>
        </p:spPr>
        <p:txBody>
          <a:bodyPr/>
          <a:lstStyle>
            <a:lvl1pPr>
              <a:defRPr baseline="0"/>
            </a:lvl1pPr>
            <a:lvl2pPr>
              <a:defRPr baseline="0"/>
            </a:lvl2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Title 1"/>
          <p:cNvSpPr>
            <a:spLocks noGrp="1"/>
          </p:cNvSpPr>
          <p:nvPr>
            <p:ph type="title"/>
          </p:nvPr>
        </p:nvSpPr>
        <p:spPr>
          <a:xfrm>
            <a:off x="603251" y="304802"/>
            <a:ext cx="7954963" cy="608013"/>
          </a:xfrm>
          <a:prstGeom prst="rect">
            <a:avLst/>
          </a:prstGeom>
        </p:spPr>
        <p:txBody>
          <a:bodyPr/>
          <a:lstStyle>
            <a:lvl1pPr algn="l">
              <a:defRPr sz="1950">
                <a:latin typeface="Arial Black" panose="020B0A04020102020204" pitchFamily="34" charset="0"/>
              </a:defRPr>
            </a:lvl1pPr>
          </a:lstStyle>
          <a:p>
            <a:r>
              <a:rPr lang="en-US" dirty="0" smtClean="0"/>
              <a:t>Click to edit Master title style</a:t>
            </a:r>
            <a:endParaRPr lang="en-US" dirty="0"/>
          </a:p>
        </p:txBody>
      </p:sp>
    </p:spTree>
    <p:extLst>
      <p:ext uri="{BB962C8B-B14F-4D97-AF65-F5344CB8AC3E}">
        <p14:creationId xmlns:p14="http://schemas.microsoft.com/office/powerpoint/2010/main" val="2450562575"/>
      </p:ext>
    </p:extLst>
  </p:cSld>
  <p:clrMapOvr>
    <a:masterClrMapping/>
  </p:clrMapOv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6" name="Content Placeholder 1"/>
          <p:cNvSpPr>
            <a:spLocks noGrp="1"/>
          </p:cNvSpPr>
          <p:nvPr>
            <p:ph idx="1"/>
          </p:nvPr>
        </p:nvSpPr>
        <p:spPr>
          <a:xfrm>
            <a:off x="609600" y="1352550"/>
            <a:ext cx="4724400" cy="4362450"/>
          </a:xfrm>
        </p:spPr>
        <p:txBody>
          <a:bodyPr/>
          <a:lstStyle>
            <a:lvl1pPr>
              <a:defRPr baseline="0"/>
            </a:lvl1pPr>
            <a:lvl2pPr>
              <a:defRPr baseline="0"/>
            </a:lvl2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Title 1"/>
          <p:cNvSpPr>
            <a:spLocks noGrp="1"/>
          </p:cNvSpPr>
          <p:nvPr>
            <p:ph type="title"/>
          </p:nvPr>
        </p:nvSpPr>
        <p:spPr>
          <a:xfrm>
            <a:off x="603251" y="304802"/>
            <a:ext cx="7954963" cy="608013"/>
          </a:xfrm>
          <a:prstGeom prst="rect">
            <a:avLst/>
          </a:prstGeom>
        </p:spPr>
        <p:txBody>
          <a:bodyPr/>
          <a:lstStyle>
            <a:lvl1pPr algn="l">
              <a:defRPr sz="1950">
                <a:latin typeface="Arial Black" panose="020B0A04020102020204" pitchFamily="34" charset="0"/>
              </a:defRPr>
            </a:lvl1pPr>
          </a:lstStyle>
          <a:p>
            <a:r>
              <a:rPr lang="en-US" dirty="0" smtClean="0"/>
              <a:t>Click to edit Master title style</a:t>
            </a:r>
            <a:endParaRPr lang="en-US" dirty="0"/>
          </a:p>
        </p:txBody>
      </p:sp>
    </p:spTree>
    <p:extLst>
      <p:ext uri="{BB962C8B-B14F-4D97-AF65-F5344CB8AC3E}">
        <p14:creationId xmlns:p14="http://schemas.microsoft.com/office/powerpoint/2010/main" val="3000710591"/>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F8CEA988-E158-4C91-B1D9-7E3C94D43FC3}" type="datetime1">
              <a:rPr lang="en-US" altLang="en-US" smtClean="0"/>
              <a:t>7/22/2020</a:t>
            </a:fld>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sv-SE" altLang="en-US" smtClean="0"/>
              <a:t>ETT 2015 9+3 Update</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dirty="0"/>
              <a:t>Slide </a:t>
            </a:r>
            <a:fld id="{8231DA83-D8AF-4E88-B9AC-6D693865F282}" type="slidenum">
              <a:rPr lang="en-US" altLang="en-US"/>
              <a:pPr>
                <a:defRPr/>
              </a:pPr>
              <a:t>‹#›</a:t>
            </a:fld>
            <a:endParaRPr lang="en-US" altLang="en-US" dirty="0"/>
          </a:p>
        </p:txBody>
      </p:sp>
    </p:spTree>
    <p:extLst>
      <p:ext uri="{BB962C8B-B14F-4D97-AF65-F5344CB8AC3E}">
        <p14:creationId xmlns:p14="http://schemas.microsoft.com/office/powerpoint/2010/main" val="132921920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a:prstGeom prst="rect">
            <a:avLst/>
          </a:prstGeom>
        </p:spPr>
        <p:txBody>
          <a:bodyPr/>
          <a:lstStyle>
            <a:lvl1pPr algn="l">
              <a:defRPr sz="3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smtClean="0"/>
              <a:t>Click to edit Master text styles</a:t>
            </a:r>
          </a:p>
        </p:txBody>
      </p:sp>
    </p:spTree>
    <p:extLst>
      <p:ext uri="{BB962C8B-B14F-4D97-AF65-F5344CB8AC3E}">
        <p14:creationId xmlns:p14="http://schemas.microsoft.com/office/powerpoint/2010/main" val="1950084877"/>
      </p:ext>
    </p:extLst>
  </p:cSld>
  <p:clrMapOvr>
    <a:masterClrMapping/>
  </p:clrMapOv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3251" y="304802"/>
            <a:ext cx="7954963" cy="608013"/>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603250" y="1328740"/>
            <a:ext cx="3900488" cy="4586287"/>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56139" y="1328740"/>
            <a:ext cx="3902075" cy="4586287"/>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005534743"/>
      </p:ext>
    </p:extLst>
  </p:cSld>
  <p:clrMapOvr>
    <a:masterClrMapping/>
  </p:clrMapOvr>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47486071"/>
      </p:ext>
    </p:extLst>
  </p:cSld>
  <p:clrMapOvr>
    <a:masterClrMapping/>
  </p:clrMapOvr>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3251" y="304802"/>
            <a:ext cx="7954963" cy="608013"/>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835349965"/>
      </p:ext>
    </p:extLst>
  </p:cSld>
  <p:clrMapOvr>
    <a:masterClrMapping/>
  </p:clrMapOvr>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307022404"/>
      </p:ext>
    </p:extLst>
  </p:cSld>
  <p:clrMapOvr>
    <a:masterClrMapping/>
  </p:clrMapOvr>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a:prstGeom prst="rect">
            <a:avLst/>
          </a:prstGeom>
        </p:spPr>
        <p:txBody>
          <a:bodyPr anchor="b"/>
          <a:lstStyle>
            <a:lvl1pPr algn="l">
              <a:defRPr sz="1500" b="1"/>
            </a:lvl1pPr>
          </a:lstStyle>
          <a:p>
            <a:r>
              <a:rPr lang="en-US" smtClean="0"/>
              <a:t>Click to edit Master title style</a:t>
            </a:r>
            <a:endParaRPr lang="en-US"/>
          </a:p>
        </p:txBody>
      </p:sp>
      <p:sp>
        <p:nvSpPr>
          <p:cNvPr id="3" name="Content Placeholder 2"/>
          <p:cNvSpPr>
            <a:spLocks noGrp="1"/>
          </p:cNvSpPr>
          <p:nvPr>
            <p:ph idx="1"/>
          </p:nvPr>
        </p:nvSpPr>
        <p:spPr>
          <a:xfrm>
            <a:off x="3575050" y="273052"/>
            <a:ext cx="511175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smtClean="0"/>
              <a:t>Click to edit Master text styles</a:t>
            </a:r>
          </a:p>
        </p:txBody>
      </p:sp>
    </p:spTree>
    <p:extLst>
      <p:ext uri="{BB962C8B-B14F-4D97-AF65-F5344CB8AC3E}">
        <p14:creationId xmlns:p14="http://schemas.microsoft.com/office/powerpoint/2010/main" val="3166019903"/>
      </p:ext>
    </p:extLst>
  </p:cSld>
  <p:clrMapOvr>
    <a:masterClrMapping/>
  </p:clrMapOvr>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15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smtClean="0"/>
              <a:t>Click to edit Master text styles</a:t>
            </a:r>
          </a:p>
        </p:txBody>
      </p:sp>
    </p:spTree>
    <p:extLst>
      <p:ext uri="{BB962C8B-B14F-4D97-AF65-F5344CB8AC3E}">
        <p14:creationId xmlns:p14="http://schemas.microsoft.com/office/powerpoint/2010/main" val="1981828899"/>
      </p:ext>
    </p:extLst>
  </p:cSld>
  <p:clrMapOvr>
    <a:masterClrMapping/>
  </p:clrMapOvr>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03251" y="304802"/>
            <a:ext cx="7954963" cy="608013"/>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254758244"/>
      </p:ext>
    </p:extLst>
  </p:cSld>
  <p:clrMapOvr>
    <a:masterClrMapping/>
  </p:clrMapOvr>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0664" y="304802"/>
            <a:ext cx="1987550" cy="56102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3251" y="304802"/>
            <a:ext cx="5815013" cy="56102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39991451"/>
      </p:ext>
    </p:extLst>
  </p:cSld>
  <p:clrMapOvr>
    <a:masterClrMapping/>
  </p:clrMapOvr>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03251" y="304802"/>
            <a:ext cx="7954963" cy="608013"/>
          </a:xfrm>
          <a:prstGeom prst="rect">
            <a:avLst/>
          </a:prstGeo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03250" y="1328740"/>
            <a:ext cx="3900488" cy="45862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56139" y="1328738"/>
            <a:ext cx="3902075" cy="22161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56139" y="3697290"/>
            <a:ext cx="3902075" cy="22177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225750792"/>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79582BD8-2A22-40B5-B66F-DE4149CDA139}" type="datetime1">
              <a:rPr lang="en-US" altLang="en-US" smtClean="0"/>
              <a:t>7/22/2020</a:t>
            </a:fld>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sv-SE" altLang="en-US" dirty="0" smtClean="0"/>
              <a:t>ETT 2015 9+3 Update</a:t>
            </a:r>
            <a:endParaRPr lang="en-US" alt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dirty="0"/>
              <a:t>Slide </a:t>
            </a:r>
            <a:fld id="{430708D1-4CA0-40CB-806F-B41F6F637009}" type="slidenum">
              <a:rPr lang="en-US" altLang="en-US"/>
              <a:pPr>
                <a:defRPr/>
              </a:pPr>
              <a:t>‹#›</a:t>
            </a:fld>
            <a:endParaRPr lang="en-US" altLang="en-US" dirty="0"/>
          </a:p>
        </p:txBody>
      </p:sp>
    </p:spTree>
    <p:extLst>
      <p:ext uri="{BB962C8B-B14F-4D97-AF65-F5344CB8AC3E}">
        <p14:creationId xmlns:p14="http://schemas.microsoft.com/office/powerpoint/2010/main" val="312616602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x">
  <p:cSld name="1_Comparison">
    <p:spTree>
      <p:nvGrpSpPr>
        <p:cNvPr id="1" name=""/>
        <p:cNvGrpSpPr/>
        <p:nvPr/>
      </p:nvGrpSpPr>
      <p:grpSpPr>
        <a:xfrm>
          <a:off x="0" y="0"/>
          <a:ext cx="0" cy="0"/>
          <a:chOff x="0" y="0"/>
          <a:chExt cx="0" cy="0"/>
        </a:xfrm>
      </p:grpSpPr>
      <p:sp>
        <p:nvSpPr>
          <p:cNvPr id="47" name="Title Text"/>
          <p:cNvSpPr txBox="1">
            <a:spLocks noGrp="1"/>
          </p:cNvSpPr>
          <p:nvPr>
            <p:ph type="title"/>
          </p:nvPr>
        </p:nvSpPr>
        <p:spPr>
          <a:xfrm>
            <a:off x="629842" y="365128"/>
            <a:ext cx="7886701" cy="1325563"/>
          </a:xfrm>
          <a:prstGeom prst="rect">
            <a:avLst/>
          </a:prstGeom>
        </p:spPr>
        <p:txBody>
          <a:bodyPr/>
          <a:lstStyle/>
          <a:p>
            <a:r>
              <a:t>Title Text</a:t>
            </a:r>
          </a:p>
        </p:txBody>
      </p:sp>
      <p:sp>
        <p:nvSpPr>
          <p:cNvPr id="48" name="Body Level One…"/>
          <p:cNvSpPr txBox="1">
            <a:spLocks noGrp="1"/>
          </p:cNvSpPr>
          <p:nvPr>
            <p:ph type="body" sz="quarter" idx="1"/>
          </p:nvPr>
        </p:nvSpPr>
        <p:spPr>
          <a:xfrm>
            <a:off x="629841" y="1681166"/>
            <a:ext cx="3868342" cy="823913"/>
          </a:xfrm>
          <a:prstGeom prst="rect">
            <a:avLst/>
          </a:prstGeom>
        </p:spPr>
        <p:txBody>
          <a:bodyPr anchor="b"/>
          <a:lstStyle>
            <a:lvl1pPr marL="0" indent="0">
              <a:buSzTx/>
              <a:buFontTx/>
              <a:buNone/>
              <a:defRPr sz="1350" b="1"/>
            </a:lvl1pPr>
            <a:lvl2pPr marL="0" indent="257175">
              <a:buSzTx/>
              <a:buFontTx/>
              <a:buNone/>
              <a:defRPr sz="1350" b="1"/>
            </a:lvl2pPr>
            <a:lvl3pPr marL="0" indent="514350">
              <a:buSzTx/>
              <a:buFontTx/>
              <a:buNone/>
              <a:defRPr sz="1350" b="1"/>
            </a:lvl3pPr>
            <a:lvl4pPr marL="0" indent="771525">
              <a:buSzTx/>
              <a:buFontTx/>
              <a:buNone/>
              <a:defRPr sz="1350" b="1"/>
            </a:lvl4pPr>
            <a:lvl5pPr marL="0" indent="1028700">
              <a:buSzTx/>
              <a:buFontTx/>
              <a:buNone/>
              <a:defRPr sz="1350" b="1"/>
            </a:lvl5pPr>
          </a:lstStyle>
          <a:p>
            <a:r>
              <a:t>Body Level One</a:t>
            </a:r>
          </a:p>
          <a:p>
            <a:pPr lvl="1"/>
            <a:r>
              <a:t>Body Level Two</a:t>
            </a:r>
          </a:p>
          <a:p>
            <a:pPr lvl="2"/>
            <a:r>
              <a:t>Body Level Three</a:t>
            </a:r>
          </a:p>
          <a:p>
            <a:pPr lvl="3"/>
            <a:r>
              <a:t>Body Level Four</a:t>
            </a:r>
          </a:p>
          <a:p>
            <a:pPr lvl="4"/>
            <a:r>
              <a:t>Body Level Five</a:t>
            </a:r>
          </a:p>
        </p:txBody>
      </p:sp>
      <p:sp>
        <p:nvSpPr>
          <p:cNvPr id="49" name="Text Placeholder 4"/>
          <p:cNvSpPr>
            <a:spLocks noGrp="1"/>
          </p:cNvSpPr>
          <p:nvPr>
            <p:ph type="body" sz="quarter" idx="13"/>
          </p:nvPr>
        </p:nvSpPr>
        <p:spPr>
          <a:xfrm>
            <a:off x="4629151" y="1681166"/>
            <a:ext cx="3887391" cy="823913"/>
          </a:xfrm>
          <a:prstGeom prst="rect">
            <a:avLst/>
          </a:prstGeom>
        </p:spPr>
        <p:txBody>
          <a:bodyPr anchor="b"/>
          <a:lstStyle>
            <a:lvl1pPr marL="0" indent="0">
              <a:buSzTx/>
              <a:buFontTx/>
              <a:buNone/>
              <a:defRPr sz="2400" b="1"/>
            </a:lvl1pPr>
          </a:lstStyle>
          <a:p>
            <a:pPr marL="0" indent="0">
              <a:buSzTx/>
              <a:buFontTx/>
              <a:buNone/>
              <a:defRPr sz="2400" b="1"/>
            </a:pPr>
            <a:endParaRPr/>
          </a:p>
        </p:txBody>
      </p:sp>
      <p:sp>
        <p:nvSpPr>
          <p:cNvPr id="50" name="Slide Number"/>
          <p:cNvSpPr txBox="1">
            <a:spLocks noGrp="1"/>
          </p:cNvSpPr>
          <p:nvPr>
            <p:ph type="sldNum" sz="quarter" idx="2"/>
          </p:nvPr>
        </p:nvSpPr>
        <p:spPr>
          <a:prstGeom prst="rect">
            <a:avLst/>
          </a:prstGeom>
        </p:spPr>
        <p:txBody>
          <a:bodyPr/>
          <a:lstStyle/>
          <a:p>
            <a:fld id="{86CB4B4D-7CA3-9044-876B-883B54F8677D}" type="slidenum">
              <a:t>‹#›</a:t>
            </a:fld>
            <a:endParaRPr dirty="0"/>
          </a:p>
        </p:txBody>
      </p:sp>
    </p:spTree>
    <p:extLst>
      <p:ext uri="{BB962C8B-B14F-4D97-AF65-F5344CB8AC3E}">
        <p14:creationId xmlns:p14="http://schemas.microsoft.com/office/powerpoint/2010/main" val="3225387236"/>
      </p:ext>
    </p:extLst>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fld id="{376E5FD4-AE9C-4C7F-B312-8908AED49B3B}" type="datetime1">
              <a:rPr lang="en-US" altLang="en-US" smtClean="0"/>
              <a:t>7/22/2020</a:t>
            </a:fld>
            <a:endParaRPr lang="en-US" alt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sv-SE" altLang="en-US" dirty="0" smtClean="0"/>
              <a:t>ETT 2015 9+3 Update</a:t>
            </a:r>
            <a:endParaRPr lang="en-US" alt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dirty="0"/>
              <a:t>Slide </a:t>
            </a:r>
            <a:fld id="{A31A9F23-58AA-4C2F-BA17-EFEBC7EA9C0D}" type="slidenum">
              <a:rPr lang="en-US" altLang="en-US"/>
              <a:pPr>
                <a:defRPr/>
              </a:pPr>
              <a:t>‹#›</a:t>
            </a:fld>
            <a:endParaRPr lang="en-US" altLang="en-US" dirty="0"/>
          </a:p>
        </p:txBody>
      </p:sp>
    </p:spTree>
    <p:extLst>
      <p:ext uri="{BB962C8B-B14F-4D97-AF65-F5344CB8AC3E}">
        <p14:creationId xmlns:p14="http://schemas.microsoft.com/office/powerpoint/2010/main" val="26690572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fld id="{D75D21E1-CF1A-49D3-926E-6BA3BD9481D8}" type="datetime1">
              <a:rPr lang="en-US" altLang="en-US" smtClean="0"/>
              <a:t>7/22/2020</a:t>
            </a:fld>
            <a:endParaRPr lang="en-US" alt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sv-SE" altLang="en-US" smtClean="0"/>
              <a:t>ETT 2015 9+3 Update</a:t>
            </a:r>
            <a:endParaRPr lang="en-US" alt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dirty="0"/>
              <a:t>Slide </a:t>
            </a:r>
            <a:fld id="{39272019-5039-4715-9733-982926064A6F}" type="slidenum">
              <a:rPr lang="en-US" altLang="en-US"/>
              <a:pPr>
                <a:defRPr/>
              </a:pPr>
              <a:t>‹#›</a:t>
            </a:fld>
            <a:endParaRPr lang="en-US" altLang="en-US" dirty="0"/>
          </a:p>
        </p:txBody>
      </p:sp>
    </p:spTree>
    <p:extLst>
      <p:ext uri="{BB962C8B-B14F-4D97-AF65-F5344CB8AC3E}">
        <p14:creationId xmlns:p14="http://schemas.microsoft.com/office/powerpoint/2010/main" val="41140956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F925F6AE-F13F-4453-B8C2-BFAF7B29C803}" type="datetime1">
              <a:rPr lang="en-US" altLang="en-US" smtClean="0"/>
              <a:t>7/22/2020</a:t>
            </a:fld>
            <a:endParaRPr lang="en-US" alt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sv-SE" altLang="en-US" smtClean="0"/>
              <a:t>ETT 2015 9+3 Update</a:t>
            </a:r>
            <a:endParaRPr lang="en-US" alt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dirty="0"/>
              <a:t>Slide </a:t>
            </a:r>
            <a:fld id="{D6A3C70E-35C0-468C-AD95-CC2E4BEB2E07}" type="slidenum">
              <a:rPr lang="en-US" altLang="en-US"/>
              <a:pPr>
                <a:defRPr/>
              </a:pPr>
              <a:t>‹#›</a:t>
            </a:fld>
            <a:endParaRPr lang="en-US" altLang="en-US" dirty="0"/>
          </a:p>
        </p:txBody>
      </p:sp>
    </p:spTree>
    <p:extLst>
      <p:ext uri="{BB962C8B-B14F-4D97-AF65-F5344CB8AC3E}">
        <p14:creationId xmlns:p14="http://schemas.microsoft.com/office/powerpoint/2010/main" val="18466966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352906EE-23A0-4D30-84FE-0834387DB975}" type="datetime1">
              <a:rPr lang="en-US" altLang="en-US" smtClean="0"/>
              <a:t>7/22/2020</a:t>
            </a:fld>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sv-SE" altLang="en-US" smtClean="0"/>
              <a:t>ETT 2015 9+3 Update</a:t>
            </a:r>
            <a:endParaRPr lang="en-US" alt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dirty="0"/>
              <a:t>Slide </a:t>
            </a:r>
            <a:fld id="{A1EE88C7-83A6-4F30-BF03-984EE759FCF4}" type="slidenum">
              <a:rPr lang="en-US" altLang="en-US"/>
              <a:pPr>
                <a:defRPr/>
              </a:pPr>
              <a:t>‹#›</a:t>
            </a:fld>
            <a:endParaRPr lang="en-US" altLang="en-US" dirty="0"/>
          </a:p>
        </p:txBody>
      </p:sp>
    </p:spTree>
    <p:extLst>
      <p:ext uri="{BB962C8B-B14F-4D97-AF65-F5344CB8AC3E}">
        <p14:creationId xmlns:p14="http://schemas.microsoft.com/office/powerpoint/2010/main" val="20822933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A2D4CE98-589C-4BB5-9938-61ADCA41E258}" type="datetime1">
              <a:rPr lang="en-US" altLang="en-US" smtClean="0"/>
              <a:t>7/22/2020</a:t>
            </a:fld>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sv-SE" altLang="en-US" smtClean="0"/>
              <a:t>ETT 2015 9+3 Update</a:t>
            </a:r>
            <a:endParaRPr lang="en-US" alt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dirty="0"/>
              <a:t>Slide </a:t>
            </a:r>
            <a:fld id="{19936AFD-57A5-4F36-9544-934A94639C6E}" type="slidenum">
              <a:rPr lang="en-US" altLang="en-US"/>
              <a:pPr>
                <a:defRPr/>
              </a:pPr>
              <a:t>‹#›</a:t>
            </a:fld>
            <a:endParaRPr lang="en-US" altLang="en-US" dirty="0"/>
          </a:p>
        </p:txBody>
      </p:sp>
    </p:spTree>
    <p:extLst>
      <p:ext uri="{BB962C8B-B14F-4D97-AF65-F5344CB8AC3E}">
        <p14:creationId xmlns:p14="http://schemas.microsoft.com/office/powerpoint/2010/main" val="28314679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slideLayout" Target="../slideLayouts/slideLayout26.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5" Type="http://schemas.openxmlformats.org/officeDocument/2006/relationships/image" Target="../media/image3.jpeg"/><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4.xml"/><Relationship Id="rId13" Type="http://schemas.openxmlformats.org/officeDocument/2006/relationships/slideLayout" Target="../slideLayouts/slideLayout39.xml"/><Relationship Id="rId3" Type="http://schemas.openxmlformats.org/officeDocument/2006/relationships/slideLayout" Target="../slideLayouts/slideLayout29.xml"/><Relationship Id="rId7" Type="http://schemas.openxmlformats.org/officeDocument/2006/relationships/slideLayout" Target="../slideLayouts/slideLayout33.xml"/><Relationship Id="rId12" Type="http://schemas.openxmlformats.org/officeDocument/2006/relationships/slideLayout" Target="../slideLayouts/slideLayout38.xml"/><Relationship Id="rId2" Type="http://schemas.openxmlformats.org/officeDocument/2006/relationships/slideLayout" Target="../slideLayouts/slideLayout28.xml"/><Relationship Id="rId16" Type="http://schemas.openxmlformats.org/officeDocument/2006/relationships/image" Target="../media/image3.jpeg"/><Relationship Id="rId1" Type="http://schemas.openxmlformats.org/officeDocument/2006/relationships/slideLayout" Target="../slideLayouts/slideLayout27.xml"/><Relationship Id="rId6" Type="http://schemas.openxmlformats.org/officeDocument/2006/relationships/slideLayout" Target="../slideLayouts/slideLayout32.xml"/><Relationship Id="rId11" Type="http://schemas.openxmlformats.org/officeDocument/2006/relationships/slideLayout" Target="../slideLayouts/slideLayout37.xml"/><Relationship Id="rId5" Type="http://schemas.openxmlformats.org/officeDocument/2006/relationships/slideLayout" Target="../slideLayouts/slideLayout31.xml"/><Relationship Id="rId15" Type="http://schemas.openxmlformats.org/officeDocument/2006/relationships/theme" Target="../theme/theme3.xml"/><Relationship Id="rId10" Type="http://schemas.openxmlformats.org/officeDocument/2006/relationships/slideLayout" Target="../slideLayouts/slideLayout36.xml"/><Relationship Id="rId4" Type="http://schemas.openxmlformats.org/officeDocument/2006/relationships/slideLayout" Target="../slideLayouts/slideLayout30.xml"/><Relationship Id="rId9" Type="http://schemas.openxmlformats.org/officeDocument/2006/relationships/slideLayout" Target="../slideLayouts/slideLayout35.xml"/><Relationship Id="rId14" Type="http://schemas.openxmlformats.org/officeDocument/2006/relationships/slideLayout" Target="../slideLayouts/slideLayout4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7813"/>
            <a:ext cx="8229600" cy="113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3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100" name="Rectangle 4"/>
          <p:cNvSpPr>
            <a:spLocks noGrp="1" noChangeArrowheads="1"/>
          </p:cNvSpPr>
          <p:nvPr>
            <p:ph type="dt" sz="half" idx="2"/>
          </p:nvPr>
        </p:nvSpPr>
        <p:spPr bwMode="auto">
          <a:xfrm>
            <a:off x="4419600" y="50292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mj-lt"/>
              </a:defRPr>
            </a:lvl1pPr>
          </a:lstStyle>
          <a:p>
            <a:pPr>
              <a:defRPr/>
            </a:pPr>
            <a:fld id="{A6636DF6-C2A3-4EBB-ACA8-17E62FECE16E}" type="datetime1">
              <a:rPr lang="en-US" altLang="en-US" smtClean="0"/>
              <a:t>7/22/2020</a:t>
            </a:fld>
            <a:endParaRPr lang="en-US" altLang="en-US" dirty="0"/>
          </a:p>
        </p:txBody>
      </p:sp>
      <p:sp>
        <p:nvSpPr>
          <p:cNvPr id="4101"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b="1">
                <a:latin typeface="+mj-lt"/>
              </a:defRPr>
            </a:lvl1pPr>
          </a:lstStyle>
          <a:p>
            <a:pPr>
              <a:defRPr/>
            </a:pPr>
            <a:r>
              <a:rPr lang="sv-SE" altLang="en-US" smtClean="0"/>
              <a:t>ETT 2015 9+3 Update</a:t>
            </a:r>
            <a:endParaRPr lang="en-US" altLang="en-US" dirty="0"/>
          </a:p>
        </p:txBody>
      </p:sp>
      <p:sp>
        <p:nvSpPr>
          <p:cNvPr id="4102" name="Rectangle 6"/>
          <p:cNvSpPr>
            <a:spLocks noGrp="1" noChangeArrowheads="1"/>
          </p:cNvSpPr>
          <p:nvPr>
            <p:ph type="sldNum" sz="quarter" idx="4"/>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1">
                <a:latin typeface="+mj-lt"/>
              </a:defRPr>
            </a:lvl1pPr>
          </a:lstStyle>
          <a:p>
            <a:pPr>
              <a:defRPr/>
            </a:pPr>
            <a:r>
              <a:rPr lang="en-US" altLang="en-US" dirty="0"/>
              <a:t>Slide </a:t>
            </a:r>
            <a:fld id="{C4AE7B88-719D-46EA-8808-07DF25CC18DD}" type="slidenum">
              <a:rPr lang="en-US" altLang="en-US"/>
              <a:pPr>
                <a:defRPr/>
              </a:pPr>
              <a:t>‹#›</a:t>
            </a:fld>
            <a:endParaRPr lang="en-US" altLang="en-US" dirty="0"/>
          </a:p>
        </p:txBody>
      </p:sp>
      <p:sp>
        <p:nvSpPr>
          <p:cNvPr id="1031" name="Freeform 7"/>
          <p:cNvSpPr>
            <a:spLocks noChangeArrowheads="1"/>
          </p:cNvSpPr>
          <p:nvPr/>
        </p:nvSpPr>
        <p:spPr bwMode="auto">
          <a:xfrm>
            <a:off x="381000" y="228600"/>
            <a:ext cx="8229600" cy="609600"/>
          </a:xfrm>
          <a:custGeom>
            <a:avLst/>
            <a:gdLst>
              <a:gd name="T0" fmla="*/ 0 w 1000"/>
              <a:gd name="T1" fmla="*/ 2147483647 h 1000"/>
              <a:gd name="T2" fmla="*/ 0 w 1000"/>
              <a:gd name="T3" fmla="*/ 0 h 1000"/>
              <a:gd name="T4" fmla="*/ 2147483647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1032" name="Line 8"/>
          <p:cNvSpPr>
            <a:spLocks noChangeShapeType="1"/>
          </p:cNvSpPr>
          <p:nvPr/>
        </p:nvSpPr>
        <p:spPr bwMode="auto">
          <a:xfrm>
            <a:off x="457200" y="6172200"/>
            <a:ext cx="8229600" cy="0"/>
          </a:xfrm>
          <a:prstGeom prst="line">
            <a:avLst/>
          </a:prstGeom>
          <a:noFill/>
          <a:ln w="19050">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dirty="0"/>
          </a:p>
        </p:txBody>
      </p:sp>
      <p:pic>
        <p:nvPicPr>
          <p:cNvPr id="1033" name="Picture 9" descr="ETTRGBlogo"/>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7162800" y="6248400"/>
            <a:ext cx="16002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6274" r:id="rId1"/>
    <p:sldLayoutId id="2147486263" r:id="rId2"/>
    <p:sldLayoutId id="2147486264" r:id="rId3"/>
    <p:sldLayoutId id="2147486265" r:id="rId4"/>
    <p:sldLayoutId id="2147486266" r:id="rId5"/>
    <p:sldLayoutId id="2147486267" r:id="rId6"/>
    <p:sldLayoutId id="2147486268" r:id="rId7"/>
    <p:sldLayoutId id="2147486269" r:id="rId8"/>
    <p:sldLayoutId id="2147486270" r:id="rId9"/>
    <p:sldLayoutId id="2147486271" r:id="rId10"/>
    <p:sldLayoutId id="2147486272" r:id="rId11"/>
    <p:sldLayoutId id="2147486273" r:id="rId12"/>
    <p:sldLayoutId id="2147486275" r:id="rId13"/>
  </p:sldLayoutIdLst>
  <p:timing>
    <p:tnLst>
      <p:par>
        <p:cTn id="1" dur="indefinite" restart="never" nodeType="tmRoot"/>
      </p:par>
    </p:tnLst>
  </p:timing>
  <p:hf hdr="0" dt="0"/>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Garamond" pitchFamily="18" charset="0"/>
        </a:defRPr>
      </a:lvl2pPr>
      <a:lvl3pPr algn="l" rtl="0" eaLnBrk="0" fontAlgn="base" hangingPunct="0">
        <a:spcBef>
          <a:spcPct val="0"/>
        </a:spcBef>
        <a:spcAft>
          <a:spcPct val="0"/>
        </a:spcAft>
        <a:defRPr sz="4200">
          <a:solidFill>
            <a:schemeClr val="tx2"/>
          </a:solidFill>
          <a:latin typeface="Garamond" pitchFamily="18" charset="0"/>
        </a:defRPr>
      </a:lvl3pPr>
      <a:lvl4pPr algn="l" rtl="0" eaLnBrk="0" fontAlgn="base" hangingPunct="0">
        <a:spcBef>
          <a:spcPct val="0"/>
        </a:spcBef>
        <a:spcAft>
          <a:spcPct val="0"/>
        </a:spcAft>
        <a:defRPr sz="4200">
          <a:solidFill>
            <a:schemeClr val="tx2"/>
          </a:solidFill>
          <a:latin typeface="Garamond" pitchFamily="18" charset="0"/>
        </a:defRPr>
      </a:lvl4pPr>
      <a:lvl5pPr algn="l" rtl="0" eaLnBrk="0" fontAlgn="base" hangingPunct="0">
        <a:spcBef>
          <a:spcPct val="0"/>
        </a:spcBef>
        <a:spcAft>
          <a:spcPct val="0"/>
        </a:spcAft>
        <a:defRPr sz="4200">
          <a:solidFill>
            <a:schemeClr val="tx2"/>
          </a:solidFill>
          <a:latin typeface="Garamond" pitchFamily="18" charset="0"/>
        </a:defRPr>
      </a:lvl5pPr>
      <a:lvl6pPr marL="457200" algn="l" rtl="0" fontAlgn="base">
        <a:spcBef>
          <a:spcPct val="0"/>
        </a:spcBef>
        <a:spcAft>
          <a:spcPct val="0"/>
        </a:spcAft>
        <a:defRPr sz="4200">
          <a:solidFill>
            <a:schemeClr val="tx2"/>
          </a:solidFill>
          <a:latin typeface="Garamond" pitchFamily="18" charset="0"/>
        </a:defRPr>
      </a:lvl6pPr>
      <a:lvl7pPr marL="914400" algn="l" rtl="0" fontAlgn="base">
        <a:spcBef>
          <a:spcPct val="0"/>
        </a:spcBef>
        <a:spcAft>
          <a:spcPct val="0"/>
        </a:spcAft>
        <a:defRPr sz="4200">
          <a:solidFill>
            <a:schemeClr val="tx2"/>
          </a:solidFill>
          <a:latin typeface="Garamond" pitchFamily="18" charset="0"/>
        </a:defRPr>
      </a:lvl7pPr>
      <a:lvl8pPr marL="1371600" algn="l" rtl="0" fontAlgn="base">
        <a:spcBef>
          <a:spcPct val="0"/>
        </a:spcBef>
        <a:spcAft>
          <a:spcPct val="0"/>
        </a:spcAft>
        <a:defRPr sz="4200">
          <a:solidFill>
            <a:schemeClr val="tx2"/>
          </a:solidFill>
          <a:latin typeface="Garamond" pitchFamily="18" charset="0"/>
        </a:defRPr>
      </a:lvl8pPr>
      <a:lvl9pPr marL="1828800" algn="l" rtl="0" fontAlgn="base">
        <a:spcBef>
          <a:spcPct val="0"/>
        </a:spcBef>
        <a:spcAft>
          <a:spcPct val="0"/>
        </a:spcAft>
        <a:defRPr sz="4200">
          <a:solidFill>
            <a:schemeClr val="tx2"/>
          </a:solidFill>
          <a:latin typeface="Garamond" pitchFamily="18" charset="0"/>
        </a:defRPr>
      </a:lvl9pPr>
    </p:titleStyle>
    <p:bodyStyle>
      <a:lvl1pPr marL="342900" indent="-342900" algn="l" rtl="0" eaLnBrk="0" fontAlgn="base" hangingPunct="0">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0" fontAlgn="base" hangingPunct="0">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eaLnBrk="0" fontAlgn="base" hangingPunct="0">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eaLnBrk="0" fontAlgn="base" hangingPunct="0">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BodyText"/>
          <p:cNvSpPr>
            <a:spLocks noGrp="1" noChangeArrowheads="1"/>
          </p:cNvSpPr>
          <p:nvPr>
            <p:ph type="body" idx="1"/>
          </p:nvPr>
        </p:nvSpPr>
        <p:spPr bwMode="auto">
          <a:xfrm>
            <a:off x="603250" y="1328738"/>
            <a:ext cx="7954963" cy="4586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4"/>
            <a:r>
              <a:rPr lang="en-US" altLang="en-US" smtClean="0"/>
              <a:t>Third level</a:t>
            </a:r>
          </a:p>
        </p:txBody>
      </p:sp>
      <p:sp>
        <p:nvSpPr>
          <p:cNvPr id="1029" name="Rectangle 121"/>
          <p:cNvSpPr>
            <a:spLocks noChangeArrowheads="1"/>
          </p:cNvSpPr>
          <p:nvPr/>
        </p:nvSpPr>
        <p:spPr bwMode="invGray">
          <a:xfrm>
            <a:off x="8548688" y="6477000"/>
            <a:ext cx="595312" cy="381000"/>
          </a:xfrm>
          <a:prstGeom prst="rect">
            <a:avLst/>
          </a:prstGeom>
          <a:solidFill>
            <a:srgbClr val="F70D1E"/>
          </a:solidFill>
          <a:ln>
            <a:noFill/>
          </a:ln>
          <a:effectLst/>
        </p:spPr>
        <p:txBody>
          <a:bodyPr wrap="none" anchor="ctr"/>
          <a:lstStyle>
            <a:lvl1pPr>
              <a:defRPr sz="1200">
                <a:solidFill>
                  <a:schemeClr val="tx1"/>
                </a:solidFill>
                <a:latin typeface="Arial" pitchFamily="34" charset="0"/>
              </a:defRPr>
            </a:lvl1pPr>
            <a:lvl2pPr marL="742950" indent="-285750">
              <a:defRPr sz="1200">
                <a:solidFill>
                  <a:schemeClr val="tx1"/>
                </a:solidFill>
                <a:latin typeface="Arial" pitchFamily="34" charset="0"/>
              </a:defRPr>
            </a:lvl2pPr>
            <a:lvl3pPr marL="1143000" indent="-228600">
              <a:defRPr sz="1200">
                <a:solidFill>
                  <a:schemeClr val="tx1"/>
                </a:solidFill>
                <a:latin typeface="Arial" pitchFamily="34" charset="0"/>
              </a:defRPr>
            </a:lvl3pPr>
            <a:lvl4pPr marL="1600200" indent="-228600">
              <a:defRPr sz="1200">
                <a:solidFill>
                  <a:schemeClr val="tx1"/>
                </a:solidFill>
                <a:latin typeface="Arial" pitchFamily="34" charset="0"/>
              </a:defRPr>
            </a:lvl4pPr>
            <a:lvl5pPr marL="2057400" indent="-228600">
              <a:defRPr sz="1200">
                <a:solidFill>
                  <a:schemeClr val="tx1"/>
                </a:solidFill>
                <a:latin typeface="Arial" pitchFamily="34" charset="0"/>
              </a:defRPr>
            </a:lvl5pPr>
            <a:lvl6pPr marL="2514600" indent="-228600" fontAlgn="base">
              <a:spcBef>
                <a:spcPct val="0"/>
              </a:spcBef>
              <a:spcAft>
                <a:spcPct val="0"/>
              </a:spcAft>
              <a:buFont typeface="Wingdings" pitchFamily="2" charset="2"/>
              <a:defRPr sz="1200">
                <a:solidFill>
                  <a:schemeClr val="tx1"/>
                </a:solidFill>
                <a:latin typeface="Arial" pitchFamily="34" charset="0"/>
              </a:defRPr>
            </a:lvl6pPr>
            <a:lvl7pPr marL="2971800" indent="-228600" fontAlgn="base">
              <a:spcBef>
                <a:spcPct val="0"/>
              </a:spcBef>
              <a:spcAft>
                <a:spcPct val="0"/>
              </a:spcAft>
              <a:buFont typeface="Wingdings" pitchFamily="2" charset="2"/>
              <a:defRPr sz="1200">
                <a:solidFill>
                  <a:schemeClr val="tx1"/>
                </a:solidFill>
                <a:latin typeface="Arial" pitchFamily="34" charset="0"/>
              </a:defRPr>
            </a:lvl7pPr>
            <a:lvl8pPr marL="3429000" indent="-228600" fontAlgn="base">
              <a:spcBef>
                <a:spcPct val="0"/>
              </a:spcBef>
              <a:spcAft>
                <a:spcPct val="0"/>
              </a:spcAft>
              <a:buFont typeface="Wingdings" pitchFamily="2" charset="2"/>
              <a:defRPr sz="1200">
                <a:solidFill>
                  <a:schemeClr val="tx1"/>
                </a:solidFill>
                <a:latin typeface="Arial" pitchFamily="34" charset="0"/>
              </a:defRPr>
            </a:lvl8pPr>
            <a:lvl9pPr marL="3886200" indent="-228600" fontAlgn="base">
              <a:spcBef>
                <a:spcPct val="0"/>
              </a:spcBef>
              <a:spcAft>
                <a:spcPct val="0"/>
              </a:spcAft>
              <a:buFont typeface="Wingdings" pitchFamily="2" charset="2"/>
              <a:defRPr sz="1200">
                <a:solidFill>
                  <a:schemeClr val="tx1"/>
                </a:solidFill>
                <a:latin typeface="Arial" pitchFamily="34" charset="0"/>
              </a:defRPr>
            </a:lvl9pPr>
          </a:lstStyle>
          <a:p>
            <a:pPr algn="ctr">
              <a:defRPr/>
            </a:pPr>
            <a:fld id="{C8149E06-6EF5-497D-988A-0B4B781DD299}" type="slidenum">
              <a:rPr lang="en-US" altLang="en-US" sz="1100" b="1" smtClean="0">
                <a:solidFill>
                  <a:srgbClr val="FFFFFF"/>
                </a:solidFill>
                <a:cs typeface="+mn-cs"/>
              </a:rPr>
              <a:pPr algn="ctr">
                <a:defRPr/>
              </a:pPr>
              <a:t>‹#›</a:t>
            </a:fld>
            <a:endParaRPr lang="en-US" altLang="en-US" sz="1000" b="1" smtClean="0">
              <a:solidFill>
                <a:srgbClr val="FFFFFF"/>
              </a:solidFill>
              <a:cs typeface="+mn-cs"/>
            </a:endParaRPr>
          </a:p>
        </p:txBody>
      </p:sp>
      <p:pic>
        <p:nvPicPr>
          <p:cNvPr id="8" name="Picture 7"/>
          <p:cNvPicPr>
            <a:picLocks noChangeAspect="1"/>
          </p:cNvPicPr>
          <p:nvPr userDrawn="1"/>
        </p:nvPicPr>
        <p:blipFill rotWithShape="1">
          <a:blip r:embed="rId15" cstate="print">
            <a:duotone>
              <a:schemeClr val="accent3">
                <a:shade val="45000"/>
                <a:satMod val="135000"/>
              </a:schemeClr>
              <a:prstClr val="white"/>
            </a:duotone>
            <a:extLst>
              <a:ext uri="{28A0092B-C50C-407E-A947-70E740481C1C}">
                <a14:useLocalDpi xmlns:a14="http://schemas.microsoft.com/office/drawing/2010/main" val="0"/>
              </a:ext>
            </a:extLst>
          </a:blip>
          <a:srcRect l="7406" r="3701" b="2175"/>
          <a:stretch/>
        </p:blipFill>
        <p:spPr>
          <a:xfrm>
            <a:off x="-45" y="0"/>
            <a:ext cx="1827302" cy="6858000"/>
          </a:xfrm>
          <a:prstGeom prst="rect">
            <a:avLst/>
          </a:prstGeom>
          <a:effectLst>
            <a:outerShdw blurRad="50800" dist="50800" dir="5400000" algn="ctr" rotWithShape="0">
              <a:schemeClr val="bg1">
                <a:lumMod val="50000"/>
                <a:alpha val="24000"/>
              </a:schemeClr>
            </a:outerShdw>
          </a:effectLst>
        </p:spPr>
      </p:pic>
      <p:sp>
        <p:nvSpPr>
          <p:cNvPr id="2" name="Rectangle 91"/>
          <p:cNvSpPr>
            <a:spLocks noChangeArrowheads="1"/>
          </p:cNvSpPr>
          <p:nvPr/>
        </p:nvSpPr>
        <p:spPr bwMode="ltGray">
          <a:xfrm>
            <a:off x="0" y="6477000"/>
            <a:ext cx="8501063" cy="381000"/>
          </a:xfrm>
          <a:prstGeom prst="rect">
            <a:avLst/>
          </a:prstGeom>
          <a:solidFill>
            <a:srgbClr val="CFCFC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200">
                <a:solidFill>
                  <a:schemeClr val="tx1"/>
                </a:solidFill>
                <a:latin typeface="Arial" pitchFamily="34" charset="0"/>
              </a:defRPr>
            </a:lvl1pPr>
            <a:lvl2pPr marL="742950" indent="-285750">
              <a:defRPr sz="1200">
                <a:solidFill>
                  <a:schemeClr val="tx1"/>
                </a:solidFill>
                <a:latin typeface="Arial" pitchFamily="34" charset="0"/>
              </a:defRPr>
            </a:lvl2pPr>
            <a:lvl3pPr marL="1143000" indent="-228600">
              <a:defRPr sz="1200">
                <a:solidFill>
                  <a:schemeClr val="tx1"/>
                </a:solidFill>
                <a:latin typeface="Arial" pitchFamily="34" charset="0"/>
              </a:defRPr>
            </a:lvl3pPr>
            <a:lvl4pPr marL="1600200" indent="-228600">
              <a:defRPr sz="1200">
                <a:solidFill>
                  <a:schemeClr val="tx1"/>
                </a:solidFill>
                <a:latin typeface="Arial" pitchFamily="34" charset="0"/>
              </a:defRPr>
            </a:lvl4pPr>
            <a:lvl5pPr marL="2057400" indent="-228600">
              <a:defRPr sz="1200">
                <a:solidFill>
                  <a:schemeClr val="tx1"/>
                </a:solidFill>
                <a:latin typeface="Arial" pitchFamily="34" charset="0"/>
              </a:defRPr>
            </a:lvl5pPr>
            <a:lvl6pPr marL="2514600" indent="-228600" fontAlgn="base">
              <a:spcBef>
                <a:spcPct val="0"/>
              </a:spcBef>
              <a:spcAft>
                <a:spcPct val="0"/>
              </a:spcAft>
              <a:buFont typeface="Wingdings" pitchFamily="2" charset="2"/>
              <a:defRPr sz="1200">
                <a:solidFill>
                  <a:schemeClr val="tx1"/>
                </a:solidFill>
                <a:latin typeface="Arial" pitchFamily="34" charset="0"/>
              </a:defRPr>
            </a:lvl6pPr>
            <a:lvl7pPr marL="2971800" indent="-228600" fontAlgn="base">
              <a:spcBef>
                <a:spcPct val="0"/>
              </a:spcBef>
              <a:spcAft>
                <a:spcPct val="0"/>
              </a:spcAft>
              <a:buFont typeface="Wingdings" pitchFamily="2" charset="2"/>
              <a:defRPr sz="1200">
                <a:solidFill>
                  <a:schemeClr val="tx1"/>
                </a:solidFill>
                <a:latin typeface="Arial" pitchFamily="34" charset="0"/>
              </a:defRPr>
            </a:lvl7pPr>
            <a:lvl8pPr marL="3429000" indent="-228600" fontAlgn="base">
              <a:spcBef>
                <a:spcPct val="0"/>
              </a:spcBef>
              <a:spcAft>
                <a:spcPct val="0"/>
              </a:spcAft>
              <a:buFont typeface="Wingdings" pitchFamily="2" charset="2"/>
              <a:defRPr sz="1200">
                <a:solidFill>
                  <a:schemeClr val="tx1"/>
                </a:solidFill>
                <a:latin typeface="Arial" pitchFamily="34" charset="0"/>
              </a:defRPr>
            </a:lvl8pPr>
            <a:lvl9pPr marL="3886200" indent="-228600" fontAlgn="base">
              <a:spcBef>
                <a:spcPct val="0"/>
              </a:spcBef>
              <a:spcAft>
                <a:spcPct val="0"/>
              </a:spcAft>
              <a:buFont typeface="Wingdings" pitchFamily="2" charset="2"/>
              <a:defRPr sz="1200">
                <a:solidFill>
                  <a:schemeClr val="tx1"/>
                </a:solidFill>
                <a:latin typeface="Arial" pitchFamily="34" charset="0"/>
              </a:defRPr>
            </a:lvl9pPr>
          </a:lstStyle>
          <a:p>
            <a:pPr algn="ctr">
              <a:spcBef>
                <a:spcPct val="50000"/>
              </a:spcBef>
              <a:defRPr/>
            </a:pPr>
            <a:endParaRPr lang="en-US" altLang="en-US" baseline="-25000" smtClean="0">
              <a:solidFill>
                <a:srgbClr val="000000"/>
              </a:solidFill>
              <a:cs typeface="+mn-cs"/>
            </a:endParaRPr>
          </a:p>
        </p:txBody>
      </p:sp>
      <p:cxnSp>
        <p:nvCxnSpPr>
          <p:cNvPr id="9" name="Straight Connector 8"/>
          <p:cNvCxnSpPr/>
          <p:nvPr userDrawn="1"/>
        </p:nvCxnSpPr>
        <p:spPr>
          <a:xfrm>
            <a:off x="1905000" y="990600"/>
            <a:ext cx="7162800" cy="0"/>
          </a:xfrm>
          <a:prstGeom prst="line">
            <a:avLst/>
          </a:prstGeom>
          <a:ln w="12700" cmpd="sng">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86803362"/>
      </p:ext>
    </p:extLst>
  </p:cSld>
  <p:clrMap bg1="lt1" tx1="dk1" bg2="lt2" tx2="dk2" accent1="accent1" accent2="accent2" accent3="accent3" accent4="accent4" accent5="accent5" accent6="accent6" hlink="hlink" folHlink="folHlink"/>
  <p:sldLayoutIdLst>
    <p:sldLayoutId id="2147486277" r:id="rId1"/>
    <p:sldLayoutId id="2147486278" r:id="rId2"/>
    <p:sldLayoutId id="2147486279" r:id="rId3"/>
    <p:sldLayoutId id="2147486280" r:id="rId4"/>
    <p:sldLayoutId id="2147486281" r:id="rId5"/>
    <p:sldLayoutId id="2147486282" r:id="rId6"/>
    <p:sldLayoutId id="2147486283" r:id="rId7"/>
    <p:sldLayoutId id="2147486284" r:id="rId8"/>
    <p:sldLayoutId id="2147486285" r:id="rId9"/>
    <p:sldLayoutId id="2147486286" r:id="rId10"/>
    <p:sldLayoutId id="2147486287" r:id="rId11"/>
    <p:sldLayoutId id="2147486288" r:id="rId12"/>
    <p:sldLayoutId id="2147486289" r:id="rId13"/>
  </p:sldLayoutIdLst>
  <p:transition/>
  <p:timing>
    <p:tnLst>
      <p:par>
        <p:cTn id="1" dur="indefinite" restart="never" nodeType="tmRoot"/>
      </p:par>
    </p:tnLst>
  </p:timing>
  <p:txStyles>
    <p:titleStyle>
      <a:lvl1pPr algn="l" defTabSz="939800" rtl="0" eaLnBrk="0" fontAlgn="base" hangingPunct="0">
        <a:lnSpc>
          <a:spcPct val="90000"/>
        </a:lnSpc>
        <a:spcBef>
          <a:spcPct val="0"/>
        </a:spcBef>
        <a:spcAft>
          <a:spcPct val="0"/>
        </a:spcAft>
        <a:defRPr sz="1600" b="1">
          <a:solidFill>
            <a:schemeClr val="bg2"/>
          </a:solidFill>
          <a:latin typeface="+mj-lt"/>
          <a:ea typeface="+mj-ea"/>
          <a:cs typeface="+mj-cs"/>
        </a:defRPr>
      </a:lvl1pPr>
      <a:lvl2pPr algn="l" defTabSz="939800" rtl="0" eaLnBrk="0" fontAlgn="base" hangingPunct="0">
        <a:lnSpc>
          <a:spcPct val="90000"/>
        </a:lnSpc>
        <a:spcBef>
          <a:spcPct val="0"/>
        </a:spcBef>
        <a:spcAft>
          <a:spcPct val="0"/>
        </a:spcAft>
        <a:defRPr sz="1600" b="1">
          <a:solidFill>
            <a:schemeClr val="bg2"/>
          </a:solidFill>
          <a:latin typeface="Arial" charset="0"/>
        </a:defRPr>
      </a:lvl2pPr>
      <a:lvl3pPr algn="l" defTabSz="939800" rtl="0" eaLnBrk="0" fontAlgn="base" hangingPunct="0">
        <a:lnSpc>
          <a:spcPct val="90000"/>
        </a:lnSpc>
        <a:spcBef>
          <a:spcPct val="0"/>
        </a:spcBef>
        <a:spcAft>
          <a:spcPct val="0"/>
        </a:spcAft>
        <a:defRPr sz="1600" b="1">
          <a:solidFill>
            <a:schemeClr val="bg2"/>
          </a:solidFill>
          <a:latin typeface="Arial" charset="0"/>
        </a:defRPr>
      </a:lvl3pPr>
      <a:lvl4pPr algn="l" defTabSz="939800" rtl="0" eaLnBrk="0" fontAlgn="base" hangingPunct="0">
        <a:lnSpc>
          <a:spcPct val="90000"/>
        </a:lnSpc>
        <a:spcBef>
          <a:spcPct val="0"/>
        </a:spcBef>
        <a:spcAft>
          <a:spcPct val="0"/>
        </a:spcAft>
        <a:defRPr sz="1600" b="1">
          <a:solidFill>
            <a:schemeClr val="bg2"/>
          </a:solidFill>
          <a:latin typeface="Arial" charset="0"/>
        </a:defRPr>
      </a:lvl4pPr>
      <a:lvl5pPr algn="l" defTabSz="939800" rtl="0" eaLnBrk="0" fontAlgn="base" hangingPunct="0">
        <a:lnSpc>
          <a:spcPct val="90000"/>
        </a:lnSpc>
        <a:spcBef>
          <a:spcPct val="0"/>
        </a:spcBef>
        <a:spcAft>
          <a:spcPct val="0"/>
        </a:spcAft>
        <a:defRPr sz="1600" b="1">
          <a:solidFill>
            <a:schemeClr val="bg2"/>
          </a:solidFill>
          <a:latin typeface="Arial" charset="0"/>
        </a:defRPr>
      </a:lvl5pPr>
      <a:lvl6pPr marL="457200" algn="l" defTabSz="939800" rtl="0" eaLnBrk="0" fontAlgn="base" hangingPunct="0">
        <a:lnSpc>
          <a:spcPct val="90000"/>
        </a:lnSpc>
        <a:spcBef>
          <a:spcPct val="0"/>
        </a:spcBef>
        <a:spcAft>
          <a:spcPct val="0"/>
        </a:spcAft>
        <a:defRPr sz="1600" b="1">
          <a:solidFill>
            <a:schemeClr val="bg2"/>
          </a:solidFill>
          <a:latin typeface="Arial" charset="0"/>
        </a:defRPr>
      </a:lvl6pPr>
      <a:lvl7pPr marL="914400" algn="l" defTabSz="939800" rtl="0" eaLnBrk="0" fontAlgn="base" hangingPunct="0">
        <a:lnSpc>
          <a:spcPct val="90000"/>
        </a:lnSpc>
        <a:spcBef>
          <a:spcPct val="0"/>
        </a:spcBef>
        <a:spcAft>
          <a:spcPct val="0"/>
        </a:spcAft>
        <a:defRPr sz="1600" b="1">
          <a:solidFill>
            <a:schemeClr val="bg2"/>
          </a:solidFill>
          <a:latin typeface="Arial" charset="0"/>
        </a:defRPr>
      </a:lvl7pPr>
      <a:lvl8pPr marL="1371600" algn="l" defTabSz="939800" rtl="0" eaLnBrk="0" fontAlgn="base" hangingPunct="0">
        <a:lnSpc>
          <a:spcPct val="90000"/>
        </a:lnSpc>
        <a:spcBef>
          <a:spcPct val="0"/>
        </a:spcBef>
        <a:spcAft>
          <a:spcPct val="0"/>
        </a:spcAft>
        <a:defRPr sz="1600" b="1">
          <a:solidFill>
            <a:schemeClr val="bg2"/>
          </a:solidFill>
          <a:latin typeface="Arial" charset="0"/>
        </a:defRPr>
      </a:lvl8pPr>
      <a:lvl9pPr marL="1828800" algn="l" defTabSz="939800" rtl="0" eaLnBrk="0" fontAlgn="base" hangingPunct="0">
        <a:lnSpc>
          <a:spcPct val="90000"/>
        </a:lnSpc>
        <a:spcBef>
          <a:spcPct val="0"/>
        </a:spcBef>
        <a:spcAft>
          <a:spcPct val="0"/>
        </a:spcAft>
        <a:defRPr sz="1600" b="1">
          <a:solidFill>
            <a:schemeClr val="bg2"/>
          </a:solidFill>
          <a:latin typeface="Arial" charset="0"/>
        </a:defRPr>
      </a:lvl9pPr>
    </p:titleStyle>
    <p:bodyStyle>
      <a:lvl1pPr marL="342900" indent="-342900" algn="l" defTabSz="939800" rtl="0" eaLnBrk="0" fontAlgn="base" hangingPunct="0">
        <a:spcBef>
          <a:spcPct val="60000"/>
        </a:spcBef>
        <a:spcAft>
          <a:spcPct val="0"/>
        </a:spcAft>
        <a:buClr>
          <a:srgbClr val="7F7F7F"/>
        </a:buClr>
        <a:buFont typeface="Wingdings" pitchFamily="2" charset="2"/>
        <a:buChar char="Ø"/>
        <a:tabLst>
          <a:tab pos="342900" algn="l"/>
        </a:tabLst>
        <a:defRPr b="1">
          <a:solidFill>
            <a:schemeClr val="tx1"/>
          </a:solidFill>
          <a:latin typeface="Arial" panose="020B0604020202020204" pitchFamily="34" charset="0"/>
          <a:ea typeface="+mn-ea"/>
          <a:cs typeface="Arial" panose="020B0604020202020204" pitchFamily="34" charset="0"/>
        </a:defRPr>
      </a:lvl1pPr>
      <a:lvl2pPr marL="798513" indent="-341313" algn="l" defTabSz="939800" rtl="0" eaLnBrk="0" fontAlgn="base" hangingPunct="0">
        <a:spcBef>
          <a:spcPct val="20000"/>
        </a:spcBef>
        <a:spcAft>
          <a:spcPct val="0"/>
        </a:spcAft>
        <a:buClr>
          <a:srgbClr val="7F7F7F"/>
        </a:buClr>
        <a:buFont typeface="Wingdings" pitchFamily="2" charset="2"/>
        <a:buChar char="§"/>
        <a:defRPr sz="1600">
          <a:solidFill>
            <a:schemeClr val="tx1"/>
          </a:solidFill>
          <a:latin typeface="Arial" panose="020B0604020202020204" pitchFamily="34" charset="0"/>
          <a:cs typeface="Arial" panose="020B0604020202020204" pitchFamily="34" charset="0"/>
        </a:defRPr>
      </a:lvl2pPr>
      <a:lvl3pPr marL="539750" indent="-177800" algn="l" defTabSz="939800" rtl="0" eaLnBrk="0" fontAlgn="base" hangingPunct="0">
        <a:spcBef>
          <a:spcPct val="20000"/>
        </a:spcBef>
        <a:spcAft>
          <a:spcPct val="0"/>
        </a:spcAft>
        <a:buClr>
          <a:schemeClr val="tx1"/>
        </a:buClr>
        <a:buFont typeface="Arial" charset="0"/>
        <a:buChar char="­"/>
        <a:defRPr sz="1400">
          <a:solidFill>
            <a:schemeClr val="tx1"/>
          </a:solidFill>
          <a:latin typeface="Arial" panose="020B0604020202020204" pitchFamily="34" charset="0"/>
          <a:cs typeface="Arial" panose="020B0604020202020204" pitchFamily="34" charset="0"/>
        </a:defRPr>
      </a:lvl3pPr>
      <a:lvl4pPr marL="719138" indent="-177800" algn="l" defTabSz="939800" rtl="0" eaLnBrk="0" fontAlgn="base" hangingPunct="0">
        <a:spcBef>
          <a:spcPct val="20000"/>
        </a:spcBef>
        <a:spcAft>
          <a:spcPct val="0"/>
        </a:spcAft>
        <a:buClr>
          <a:schemeClr val="tx1"/>
        </a:buClr>
        <a:buFont typeface="Arial" charset="0"/>
        <a:buChar char="­"/>
        <a:defRPr sz="1400">
          <a:solidFill>
            <a:schemeClr val="tx1"/>
          </a:solidFill>
          <a:latin typeface="Arial" panose="020B0604020202020204" pitchFamily="34" charset="0"/>
          <a:cs typeface="Arial" panose="020B0604020202020204" pitchFamily="34" charset="0"/>
        </a:defRPr>
      </a:lvl4pPr>
      <a:lvl5pPr marL="1139825" indent="-225425" algn="l" defTabSz="939800" rtl="0" eaLnBrk="0" fontAlgn="base" hangingPunct="0">
        <a:spcBef>
          <a:spcPct val="25000"/>
        </a:spcBef>
        <a:spcAft>
          <a:spcPct val="0"/>
        </a:spcAft>
        <a:buClr>
          <a:schemeClr val="tx1"/>
        </a:buClr>
        <a:buFont typeface="Courier New" pitchFamily="49" charset="0"/>
        <a:buChar char="­"/>
        <a:defRPr sz="1400">
          <a:solidFill>
            <a:schemeClr val="tx1"/>
          </a:solidFill>
          <a:latin typeface="Arial" panose="020B0604020202020204" pitchFamily="34" charset="0"/>
          <a:cs typeface="Arial" panose="020B0604020202020204" pitchFamily="34" charset="0"/>
        </a:defRPr>
      </a:lvl5pPr>
      <a:lvl6pPr marL="1425575" indent="-134938" algn="l" defTabSz="939800" rtl="0" eaLnBrk="0" fontAlgn="base" hangingPunct="0">
        <a:spcBef>
          <a:spcPct val="25000"/>
        </a:spcBef>
        <a:spcAft>
          <a:spcPct val="0"/>
        </a:spcAft>
        <a:buClr>
          <a:schemeClr val="tx1"/>
        </a:buClr>
        <a:buFont typeface="Arial" charset="0"/>
        <a:buChar char="-"/>
        <a:defRPr sz="1400">
          <a:solidFill>
            <a:schemeClr val="tx1"/>
          </a:solidFill>
          <a:latin typeface="+mn-lt"/>
        </a:defRPr>
      </a:lvl6pPr>
      <a:lvl7pPr marL="1882775" indent="-134938" algn="l" defTabSz="939800" rtl="0" eaLnBrk="0" fontAlgn="base" hangingPunct="0">
        <a:spcBef>
          <a:spcPct val="25000"/>
        </a:spcBef>
        <a:spcAft>
          <a:spcPct val="0"/>
        </a:spcAft>
        <a:buClr>
          <a:schemeClr val="tx1"/>
        </a:buClr>
        <a:buFont typeface="Arial" charset="0"/>
        <a:buChar char="-"/>
        <a:defRPr sz="1400">
          <a:solidFill>
            <a:schemeClr val="tx1"/>
          </a:solidFill>
          <a:latin typeface="+mn-lt"/>
        </a:defRPr>
      </a:lvl7pPr>
      <a:lvl8pPr marL="2339975" indent="-134938" algn="l" defTabSz="939800" rtl="0" eaLnBrk="0" fontAlgn="base" hangingPunct="0">
        <a:spcBef>
          <a:spcPct val="25000"/>
        </a:spcBef>
        <a:spcAft>
          <a:spcPct val="0"/>
        </a:spcAft>
        <a:buClr>
          <a:schemeClr val="tx1"/>
        </a:buClr>
        <a:buFont typeface="Arial" charset="0"/>
        <a:buChar char="-"/>
        <a:defRPr sz="1400">
          <a:solidFill>
            <a:schemeClr val="tx1"/>
          </a:solidFill>
          <a:latin typeface="+mn-lt"/>
        </a:defRPr>
      </a:lvl8pPr>
      <a:lvl9pPr marL="2797175" indent="-134938" algn="l" defTabSz="939800" rtl="0" eaLnBrk="0" fontAlgn="base" hangingPunct="0">
        <a:spcBef>
          <a:spcPct val="25000"/>
        </a:spcBef>
        <a:spcAft>
          <a:spcPct val="0"/>
        </a:spcAft>
        <a:buClr>
          <a:schemeClr val="tx1"/>
        </a:buClr>
        <a:buFont typeface="Arial" charset="0"/>
        <a:buChar char="-"/>
        <a:defRPr sz="1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BodyText"/>
          <p:cNvSpPr>
            <a:spLocks noGrp="1" noChangeArrowheads="1"/>
          </p:cNvSpPr>
          <p:nvPr>
            <p:ph type="body" idx="1"/>
          </p:nvPr>
        </p:nvSpPr>
        <p:spPr bwMode="auto">
          <a:xfrm>
            <a:off x="603251" y="1328740"/>
            <a:ext cx="7954963" cy="4586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4"/>
            <a:r>
              <a:rPr lang="en-US" altLang="en-US" smtClean="0"/>
              <a:t>Third level</a:t>
            </a:r>
          </a:p>
        </p:txBody>
      </p:sp>
      <p:sp>
        <p:nvSpPr>
          <p:cNvPr id="1029" name="Rectangle 121"/>
          <p:cNvSpPr>
            <a:spLocks noChangeArrowheads="1"/>
          </p:cNvSpPr>
          <p:nvPr/>
        </p:nvSpPr>
        <p:spPr bwMode="invGray">
          <a:xfrm>
            <a:off x="8548689" y="6477000"/>
            <a:ext cx="595312" cy="381000"/>
          </a:xfrm>
          <a:prstGeom prst="rect">
            <a:avLst/>
          </a:prstGeom>
          <a:solidFill>
            <a:srgbClr val="F70D1E"/>
          </a:solidFill>
          <a:ln>
            <a:noFill/>
          </a:ln>
          <a:effectLst/>
        </p:spPr>
        <p:txBody>
          <a:bodyPr wrap="none" anchor="ctr"/>
          <a:lstStyle>
            <a:lvl1pPr>
              <a:defRPr sz="1200">
                <a:solidFill>
                  <a:schemeClr val="tx1"/>
                </a:solidFill>
                <a:latin typeface="Arial" pitchFamily="34" charset="0"/>
              </a:defRPr>
            </a:lvl1pPr>
            <a:lvl2pPr marL="742950" indent="-285750">
              <a:defRPr sz="1200">
                <a:solidFill>
                  <a:schemeClr val="tx1"/>
                </a:solidFill>
                <a:latin typeface="Arial" pitchFamily="34" charset="0"/>
              </a:defRPr>
            </a:lvl2pPr>
            <a:lvl3pPr marL="1143000" indent="-228600">
              <a:defRPr sz="1200">
                <a:solidFill>
                  <a:schemeClr val="tx1"/>
                </a:solidFill>
                <a:latin typeface="Arial" pitchFamily="34" charset="0"/>
              </a:defRPr>
            </a:lvl3pPr>
            <a:lvl4pPr marL="1600200" indent="-228600">
              <a:defRPr sz="1200">
                <a:solidFill>
                  <a:schemeClr val="tx1"/>
                </a:solidFill>
                <a:latin typeface="Arial" pitchFamily="34" charset="0"/>
              </a:defRPr>
            </a:lvl4pPr>
            <a:lvl5pPr marL="2057400" indent="-228600">
              <a:defRPr sz="1200">
                <a:solidFill>
                  <a:schemeClr val="tx1"/>
                </a:solidFill>
                <a:latin typeface="Arial" pitchFamily="34" charset="0"/>
              </a:defRPr>
            </a:lvl5pPr>
            <a:lvl6pPr marL="2514600" indent="-228600" fontAlgn="base">
              <a:spcBef>
                <a:spcPct val="0"/>
              </a:spcBef>
              <a:spcAft>
                <a:spcPct val="0"/>
              </a:spcAft>
              <a:buFont typeface="Wingdings" pitchFamily="2" charset="2"/>
              <a:defRPr sz="1200">
                <a:solidFill>
                  <a:schemeClr val="tx1"/>
                </a:solidFill>
                <a:latin typeface="Arial" pitchFamily="34" charset="0"/>
              </a:defRPr>
            </a:lvl6pPr>
            <a:lvl7pPr marL="2971800" indent="-228600" fontAlgn="base">
              <a:spcBef>
                <a:spcPct val="0"/>
              </a:spcBef>
              <a:spcAft>
                <a:spcPct val="0"/>
              </a:spcAft>
              <a:buFont typeface="Wingdings" pitchFamily="2" charset="2"/>
              <a:defRPr sz="1200">
                <a:solidFill>
                  <a:schemeClr val="tx1"/>
                </a:solidFill>
                <a:latin typeface="Arial" pitchFamily="34" charset="0"/>
              </a:defRPr>
            </a:lvl7pPr>
            <a:lvl8pPr marL="3429000" indent="-228600" fontAlgn="base">
              <a:spcBef>
                <a:spcPct val="0"/>
              </a:spcBef>
              <a:spcAft>
                <a:spcPct val="0"/>
              </a:spcAft>
              <a:buFont typeface="Wingdings" pitchFamily="2" charset="2"/>
              <a:defRPr sz="1200">
                <a:solidFill>
                  <a:schemeClr val="tx1"/>
                </a:solidFill>
                <a:latin typeface="Arial" pitchFamily="34" charset="0"/>
              </a:defRPr>
            </a:lvl8pPr>
            <a:lvl9pPr marL="3886200" indent="-228600" fontAlgn="base">
              <a:spcBef>
                <a:spcPct val="0"/>
              </a:spcBef>
              <a:spcAft>
                <a:spcPct val="0"/>
              </a:spcAft>
              <a:buFont typeface="Wingdings" pitchFamily="2" charset="2"/>
              <a:defRPr sz="1200">
                <a:solidFill>
                  <a:schemeClr val="tx1"/>
                </a:solidFill>
                <a:latin typeface="Arial" pitchFamily="34" charset="0"/>
              </a:defRPr>
            </a:lvl9pPr>
          </a:lstStyle>
          <a:p>
            <a:pPr algn="ctr">
              <a:defRPr/>
            </a:pPr>
            <a:fld id="{C8149E06-6EF5-497D-988A-0B4B781DD299}" type="slidenum">
              <a:rPr lang="en-US" altLang="en-US" sz="825" b="1" smtClean="0">
                <a:solidFill>
                  <a:srgbClr val="FFFFFF"/>
                </a:solidFill>
                <a:cs typeface="+mn-cs"/>
              </a:rPr>
              <a:pPr algn="ctr">
                <a:defRPr/>
              </a:pPr>
              <a:t>‹#›</a:t>
            </a:fld>
            <a:endParaRPr lang="en-US" altLang="en-US" sz="750" b="1" smtClean="0">
              <a:solidFill>
                <a:srgbClr val="FFFFFF"/>
              </a:solidFill>
              <a:cs typeface="+mn-cs"/>
            </a:endParaRPr>
          </a:p>
        </p:txBody>
      </p:sp>
      <p:pic>
        <p:nvPicPr>
          <p:cNvPr id="8" name="Picture 7"/>
          <p:cNvPicPr>
            <a:picLocks noChangeAspect="1"/>
          </p:cNvPicPr>
          <p:nvPr userDrawn="1"/>
        </p:nvPicPr>
        <p:blipFill rotWithShape="1">
          <a:blip r:embed="rId16" cstate="print">
            <a:duotone>
              <a:schemeClr val="accent3">
                <a:shade val="45000"/>
                <a:satMod val="135000"/>
              </a:schemeClr>
              <a:prstClr val="white"/>
            </a:duotone>
            <a:extLst>
              <a:ext uri="{28A0092B-C50C-407E-A947-70E740481C1C}">
                <a14:useLocalDpi xmlns:a14="http://schemas.microsoft.com/office/drawing/2010/main" val="0"/>
              </a:ext>
            </a:extLst>
          </a:blip>
          <a:srcRect l="7406" r="3701" b="2175"/>
          <a:stretch/>
        </p:blipFill>
        <p:spPr>
          <a:xfrm>
            <a:off x="-45" y="0"/>
            <a:ext cx="1827302" cy="6858000"/>
          </a:xfrm>
          <a:prstGeom prst="rect">
            <a:avLst/>
          </a:prstGeom>
          <a:effectLst>
            <a:outerShdw blurRad="50800" dist="50800" dir="5400000" algn="ctr" rotWithShape="0">
              <a:schemeClr val="bg1">
                <a:lumMod val="50000"/>
                <a:alpha val="24000"/>
              </a:schemeClr>
            </a:outerShdw>
          </a:effectLst>
        </p:spPr>
      </p:pic>
      <p:sp>
        <p:nvSpPr>
          <p:cNvPr id="2" name="Rectangle 91"/>
          <p:cNvSpPr>
            <a:spLocks noChangeArrowheads="1"/>
          </p:cNvSpPr>
          <p:nvPr/>
        </p:nvSpPr>
        <p:spPr bwMode="ltGray">
          <a:xfrm>
            <a:off x="1" y="6477000"/>
            <a:ext cx="8501063" cy="381000"/>
          </a:xfrm>
          <a:prstGeom prst="rect">
            <a:avLst/>
          </a:prstGeom>
          <a:solidFill>
            <a:srgbClr val="CFCFC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200">
                <a:solidFill>
                  <a:schemeClr val="tx1"/>
                </a:solidFill>
                <a:latin typeface="Arial" pitchFamily="34" charset="0"/>
              </a:defRPr>
            </a:lvl1pPr>
            <a:lvl2pPr marL="742950" indent="-285750">
              <a:defRPr sz="1200">
                <a:solidFill>
                  <a:schemeClr val="tx1"/>
                </a:solidFill>
                <a:latin typeface="Arial" pitchFamily="34" charset="0"/>
              </a:defRPr>
            </a:lvl2pPr>
            <a:lvl3pPr marL="1143000" indent="-228600">
              <a:defRPr sz="1200">
                <a:solidFill>
                  <a:schemeClr val="tx1"/>
                </a:solidFill>
                <a:latin typeface="Arial" pitchFamily="34" charset="0"/>
              </a:defRPr>
            </a:lvl3pPr>
            <a:lvl4pPr marL="1600200" indent="-228600">
              <a:defRPr sz="1200">
                <a:solidFill>
                  <a:schemeClr val="tx1"/>
                </a:solidFill>
                <a:latin typeface="Arial" pitchFamily="34" charset="0"/>
              </a:defRPr>
            </a:lvl4pPr>
            <a:lvl5pPr marL="2057400" indent="-228600">
              <a:defRPr sz="1200">
                <a:solidFill>
                  <a:schemeClr val="tx1"/>
                </a:solidFill>
                <a:latin typeface="Arial" pitchFamily="34" charset="0"/>
              </a:defRPr>
            </a:lvl5pPr>
            <a:lvl6pPr marL="2514600" indent="-228600" fontAlgn="base">
              <a:spcBef>
                <a:spcPct val="0"/>
              </a:spcBef>
              <a:spcAft>
                <a:spcPct val="0"/>
              </a:spcAft>
              <a:buFont typeface="Wingdings" pitchFamily="2" charset="2"/>
              <a:defRPr sz="1200">
                <a:solidFill>
                  <a:schemeClr val="tx1"/>
                </a:solidFill>
                <a:latin typeface="Arial" pitchFamily="34" charset="0"/>
              </a:defRPr>
            </a:lvl6pPr>
            <a:lvl7pPr marL="2971800" indent="-228600" fontAlgn="base">
              <a:spcBef>
                <a:spcPct val="0"/>
              </a:spcBef>
              <a:spcAft>
                <a:spcPct val="0"/>
              </a:spcAft>
              <a:buFont typeface="Wingdings" pitchFamily="2" charset="2"/>
              <a:defRPr sz="1200">
                <a:solidFill>
                  <a:schemeClr val="tx1"/>
                </a:solidFill>
                <a:latin typeface="Arial" pitchFamily="34" charset="0"/>
              </a:defRPr>
            </a:lvl7pPr>
            <a:lvl8pPr marL="3429000" indent="-228600" fontAlgn="base">
              <a:spcBef>
                <a:spcPct val="0"/>
              </a:spcBef>
              <a:spcAft>
                <a:spcPct val="0"/>
              </a:spcAft>
              <a:buFont typeface="Wingdings" pitchFamily="2" charset="2"/>
              <a:defRPr sz="1200">
                <a:solidFill>
                  <a:schemeClr val="tx1"/>
                </a:solidFill>
                <a:latin typeface="Arial" pitchFamily="34" charset="0"/>
              </a:defRPr>
            </a:lvl8pPr>
            <a:lvl9pPr marL="3886200" indent="-228600" fontAlgn="base">
              <a:spcBef>
                <a:spcPct val="0"/>
              </a:spcBef>
              <a:spcAft>
                <a:spcPct val="0"/>
              </a:spcAft>
              <a:buFont typeface="Wingdings" pitchFamily="2" charset="2"/>
              <a:defRPr sz="1200">
                <a:solidFill>
                  <a:schemeClr val="tx1"/>
                </a:solidFill>
                <a:latin typeface="Arial" pitchFamily="34" charset="0"/>
              </a:defRPr>
            </a:lvl9pPr>
          </a:lstStyle>
          <a:p>
            <a:pPr algn="ctr">
              <a:spcBef>
                <a:spcPct val="50000"/>
              </a:spcBef>
              <a:defRPr/>
            </a:pPr>
            <a:endParaRPr lang="en-US" altLang="en-US" sz="900" baseline="-25000" smtClean="0">
              <a:solidFill>
                <a:srgbClr val="000000"/>
              </a:solidFill>
              <a:cs typeface="+mn-cs"/>
            </a:endParaRPr>
          </a:p>
        </p:txBody>
      </p:sp>
      <p:cxnSp>
        <p:nvCxnSpPr>
          <p:cNvPr id="9" name="Straight Connector 8"/>
          <p:cNvCxnSpPr/>
          <p:nvPr userDrawn="1"/>
        </p:nvCxnSpPr>
        <p:spPr>
          <a:xfrm>
            <a:off x="1905000" y="990600"/>
            <a:ext cx="7162800" cy="0"/>
          </a:xfrm>
          <a:prstGeom prst="line">
            <a:avLst/>
          </a:prstGeom>
          <a:ln w="12700" cmpd="sng">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20913227"/>
      </p:ext>
    </p:extLst>
  </p:cSld>
  <p:clrMap bg1="lt1" tx1="dk1" bg2="lt2" tx2="dk2" accent1="accent1" accent2="accent2" accent3="accent3" accent4="accent4" accent5="accent5" accent6="accent6" hlink="hlink" folHlink="folHlink"/>
  <p:sldLayoutIdLst>
    <p:sldLayoutId id="2147486292" r:id="rId1"/>
    <p:sldLayoutId id="2147486293" r:id="rId2"/>
    <p:sldLayoutId id="2147486294" r:id="rId3"/>
    <p:sldLayoutId id="2147486295" r:id="rId4"/>
    <p:sldLayoutId id="2147486296" r:id="rId5"/>
    <p:sldLayoutId id="2147486297" r:id="rId6"/>
    <p:sldLayoutId id="2147486298" r:id="rId7"/>
    <p:sldLayoutId id="2147486299" r:id="rId8"/>
    <p:sldLayoutId id="2147486300" r:id="rId9"/>
    <p:sldLayoutId id="2147486301" r:id="rId10"/>
    <p:sldLayoutId id="2147486302" r:id="rId11"/>
    <p:sldLayoutId id="2147486303" r:id="rId12"/>
    <p:sldLayoutId id="2147486304" r:id="rId13"/>
    <p:sldLayoutId id="2147486305" r:id="rId14"/>
  </p:sldLayoutIdLst>
  <p:transition/>
  <p:timing>
    <p:tnLst>
      <p:par>
        <p:cTn id="1" dur="indefinite" restart="never" nodeType="tmRoot"/>
      </p:par>
    </p:tnLst>
  </p:timing>
  <p:txStyles>
    <p:titleStyle>
      <a:lvl1pPr algn="l" defTabSz="704850" rtl="0" eaLnBrk="0" fontAlgn="base" hangingPunct="0">
        <a:lnSpc>
          <a:spcPct val="90000"/>
        </a:lnSpc>
        <a:spcBef>
          <a:spcPct val="0"/>
        </a:spcBef>
        <a:spcAft>
          <a:spcPct val="0"/>
        </a:spcAft>
        <a:defRPr sz="1200" b="1">
          <a:solidFill>
            <a:schemeClr val="bg2"/>
          </a:solidFill>
          <a:latin typeface="+mj-lt"/>
          <a:ea typeface="+mj-ea"/>
          <a:cs typeface="+mj-cs"/>
        </a:defRPr>
      </a:lvl1pPr>
      <a:lvl2pPr algn="l" defTabSz="704850" rtl="0" eaLnBrk="0" fontAlgn="base" hangingPunct="0">
        <a:lnSpc>
          <a:spcPct val="90000"/>
        </a:lnSpc>
        <a:spcBef>
          <a:spcPct val="0"/>
        </a:spcBef>
        <a:spcAft>
          <a:spcPct val="0"/>
        </a:spcAft>
        <a:defRPr sz="1200" b="1">
          <a:solidFill>
            <a:schemeClr val="bg2"/>
          </a:solidFill>
          <a:latin typeface="Arial" charset="0"/>
        </a:defRPr>
      </a:lvl2pPr>
      <a:lvl3pPr algn="l" defTabSz="704850" rtl="0" eaLnBrk="0" fontAlgn="base" hangingPunct="0">
        <a:lnSpc>
          <a:spcPct val="90000"/>
        </a:lnSpc>
        <a:spcBef>
          <a:spcPct val="0"/>
        </a:spcBef>
        <a:spcAft>
          <a:spcPct val="0"/>
        </a:spcAft>
        <a:defRPr sz="1200" b="1">
          <a:solidFill>
            <a:schemeClr val="bg2"/>
          </a:solidFill>
          <a:latin typeface="Arial" charset="0"/>
        </a:defRPr>
      </a:lvl3pPr>
      <a:lvl4pPr algn="l" defTabSz="704850" rtl="0" eaLnBrk="0" fontAlgn="base" hangingPunct="0">
        <a:lnSpc>
          <a:spcPct val="90000"/>
        </a:lnSpc>
        <a:spcBef>
          <a:spcPct val="0"/>
        </a:spcBef>
        <a:spcAft>
          <a:spcPct val="0"/>
        </a:spcAft>
        <a:defRPr sz="1200" b="1">
          <a:solidFill>
            <a:schemeClr val="bg2"/>
          </a:solidFill>
          <a:latin typeface="Arial" charset="0"/>
        </a:defRPr>
      </a:lvl4pPr>
      <a:lvl5pPr algn="l" defTabSz="704850" rtl="0" eaLnBrk="0" fontAlgn="base" hangingPunct="0">
        <a:lnSpc>
          <a:spcPct val="90000"/>
        </a:lnSpc>
        <a:spcBef>
          <a:spcPct val="0"/>
        </a:spcBef>
        <a:spcAft>
          <a:spcPct val="0"/>
        </a:spcAft>
        <a:defRPr sz="1200" b="1">
          <a:solidFill>
            <a:schemeClr val="bg2"/>
          </a:solidFill>
          <a:latin typeface="Arial" charset="0"/>
        </a:defRPr>
      </a:lvl5pPr>
      <a:lvl6pPr marL="342900" algn="l" defTabSz="704850" rtl="0" eaLnBrk="0" fontAlgn="base" hangingPunct="0">
        <a:lnSpc>
          <a:spcPct val="90000"/>
        </a:lnSpc>
        <a:spcBef>
          <a:spcPct val="0"/>
        </a:spcBef>
        <a:spcAft>
          <a:spcPct val="0"/>
        </a:spcAft>
        <a:defRPr sz="1200" b="1">
          <a:solidFill>
            <a:schemeClr val="bg2"/>
          </a:solidFill>
          <a:latin typeface="Arial" charset="0"/>
        </a:defRPr>
      </a:lvl6pPr>
      <a:lvl7pPr marL="685800" algn="l" defTabSz="704850" rtl="0" eaLnBrk="0" fontAlgn="base" hangingPunct="0">
        <a:lnSpc>
          <a:spcPct val="90000"/>
        </a:lnSpc>
        <a:spcBef>
          <a:spcPct val="0"/>
        </a:spcBef>
        <a:spcAft>
          <a:spcPct val="0"/>
        </a:spcAft>
        <a:defRPr sz="1200" b="1">
          <a:solidFill>
            <a:schemeClr val="bg2"/>
          </a:solidFill>
          <a:latin typeface="Arial" charset="0"/>
        </a:defRPr>
      </a:lvl7pPr>
      <a:lvl8pPr marL="1028700" algn="l" defTabSz="704850" rtl="0" eaLnBrk="0" fontAlgn="base" hangingPunct="0">
        <a:lnSpc>
          <a:spcPct val="90000"/>
        </a:lnSpc>
        <a:spcBef>
          <a:spcPct val="0"/>
        </a:spcBef>
        <a:spcAft>
          <a:spcPct val="0"/>
        </a:spcAft>
        <a:defRPr sz="1200" b="1">
          <a:solidFill>
            <a:schemeClr val="bg2"/>
          </a:solidFill>
          <a:latin typeface="Arial" charset="0"/>
        </a:defRPr>
      </a:lvl8pPr>
      <a:lvl9pPr marL="1371600" algn="l" defTabSz="704850" rtl="0" eaLnBrk="0" fontAlgn="base" hangingPunct="0">
        <a:lnSpc>
          <a:spcPct val="90000"/>
        </a:lnSpc>
        <a:spcBef>
          <a:spcPct val="0"/>
        </a:spcBef>
        <a:spcAft>
          <a:spcPct val="0"/>
        </a:spcAft>
        <a:defRPr sz="1200" b="1">
          <a:solidFill>
            <a:schemeClr val="bg2"/>
          </a:solidFill>
          <a:latin typeface="Arial" charset="0"/>
        </a:defRPr>
      </a:lvl9pPr>
    </p:titleStyle>
    <p:bodyStyle>
      <a:lvl1pPr marL="257175" indent="-257175" algn="l" defTabSz="704850" rtl="0" eaLnBrk="0" fontAlgn="base" hangingPunct="0">
        <a:spcBef>
          <a:spcPct val="60000"/>
        </a:spcBef>
        <a:spcAft>
          <a:spcPct val="0"/>
        </a:spcAft>
        <a:buClr>
          <a:srgbClr val="7F7F7F"/>
        </a:buClr>
        <a:buFont typeface="Wingdings" pitchFamily="2" charset="2"/>
        <a:buChar char="Ø"/>
        <a:tabLst>
          <a:tab pos="257175" algn="l"/>
        </a:tabLst>
        <a:defRPr b="1">
          <a:solidFill>
            <a:schemeClr val="tx1"/>
          </a:solidFill>
          <a:latin typeface="Arial" panose="020B0604020202020204" pitchFamily="34" charset="0"/>
          <a:ea typeface="+mn-ea"/>
          <a:cs typeface="Arial" panose="020B0604020202020204" pitchFamily="34" charset="0"/>
        </a:defRPr>
      </a:lvl1pPr>
      <a:lvl2pPr marL="598885" indent="-255985" algn="l" defTabSz="704850" rtl="0" eaLnBrk="0" fontAlgn="base" hangingPunct="0">
        <a:spcBef>
          <a:spcPct val="20000"/>
        </a:spcBef>
        <a:spcAft>
          <a:spcPct val="0"/>
        </a:spcAft>
        <a:buClr>
          <a:srgbClr val="7F7F7F"/>
        </a:buClr>
        <a:buFont typeface="Wingdings" pitchFamily="2" charset="2"/>
        <a:buChar char="§"/>
        <a:defRPr sz="1200">
          <a:solidFill>
            <a:schemeClr val="tx1"/>
          </a:solidFill>
          <a:latin typeface="Arial" panose="020B0604020202020204" pitchFamily="34" charset="0"/>
          <a:cs typeface="Arial" panose="020B0604020202020204" pitchFamily="34" charset="0"/>
        </a:defRPr>
      </a:lvl2pPr>
      <a:lvl3pPr marL="404813" indent="-133350" algn="l" defTabSz="704850" rtl="0" eaLnBrk="0" fontAlgn="base" hangingPunct="0">
        <a:spcBef>
          <a:spcPct val="20000"/>
        </a:spcBef>
        <a:spcAft>
          <a:spcPct val="0"/>
        </a:spcAft>
        <a:buClr>
          <a:schemeClr val="tx1"/>
        </a:buClr>
        <a:buFont typeface="Arial" charset="0"/>
        <a:buChar char="­"/>
        <a:defRPr sz="1050">
          <a:solidFill>
            <a:schemeClr val="tx1"/>
          </a:solidFill>
          <a:latin typeface="Arial" panose="020B0604020202020204" pitchFamily="34" charset="0"/>
          <a:cs typeface="Arial" panose="020B0604020202020204" pitchFamily="34" charset="0"/>
        </a:defRPr>
      </a:lvl3pPr>
      <a:lvl4pPr marL="539354" indent="-133350" algn="l" defTabSz="704850" rtl="0" eaLnBrk="0" fontAlgn="base" hangingPunct="0">
        <a:spcBef>
          <a:spcPct val="20000"/>
        </a:spcBef>
        <a:spcAft>
          <a:spcPct val="0"/>
        </a:spcAft>
        <a:buClr>
          <a:schemeClr val="tx1"/>
        </a:buClr>
        <a:buFont typeface="Arial" charset="0"/>
        <a:buChar char="­"/>
        <a:defRPr sz="1050">
          <a:solidFill>
            <a:schemeClr val="tx1"/>
          </a:solidFill>
          <a:latin typeface="Arial" panose="020B0604020202020204" pitchFamily="34" charset="0"/>
          <a:cs typeface="Arial" panose="020B0604020202020204" pitchFamily="34" charset="0"/>
        </a:defRPr>
      </a:lvl4pPr>
      <a:lvl5pPr marL="854869" indent="-169069" algn="l" defTabSz="704850" rtl="0" eaLnBrk="0" fontAlgn="base" hangingPunct="0">
        <a:spcBef>
          <a:spcPct val="25000"/>
        </a:spcBef>
        <a:spcAft>
          <a:spcPct val="0"/>
        </a:spcAft>
        <a:buClr>
          <a:schemeClr val="tx1"/>
        </a:buClr>
        <a:buFont typeface="Courier New" pitchFamily="49" charset="0"/>
        <a:buChar char="­"/>
        <a:defRPr sz="1050">
          <a:solidFill>
            <a:schemeClr val="tx1"/>
          </a:solidFill>
          <a:latin typeface="Arial" panose="020B0604020202020204" pitchFamily="34" charset="0"/>
          <a:cs typeface="Arial" panose="020B0604020202020204" pitchFamily="34" charset="0"/>
        </a:defRPr>
      </a:lvl5pPr>
      <a:lvl6pPr marL="1069181" indent="-101204" algn="l" defTabSz="704850" rtl="0" eaLnBrk="0" fontAlgn="base" hangingPunct="0">
        <a:spcBef>
          <a:spcPct val="25000"/>
        </a:spcBef>
        <a:spcAft>
          <a:spcPct val="0"/>
        </a:spcAft>
        <a:buClr>
          <a:schemeClr val="tx1"/>
        </a:buClr>
        <a:buFont typeface="Arial" charset="0"/>
        <a:buChar char="-"/>
        <a:defRPr sz="1050">
          <a:solidFill>
            <a:schemeClr val="tx1"/>
          </a:solidFill>
          <a:latin typeface="+mn-lt"/>
        </a:defRPr>
      </a:lvl6pPr>
      <a:lvl7pPr marL="1412081" indent="-101204" algn="l" defTabSz="704850" rtl="0" eaLnBrk="0" fontAlgn="base" hangingPunct="0">
        <a:spcBef>
          <a:spcPct val="25000"/>
        </a:spcBef>
        <a:spcAft>
          <a:spcPct val="0"/>
        </a:spcAft>
        <a:buClr>
          <a:schemeClr val="tx1"/>
        </a:buClr>
        <a:buFont typeface="Arial" charset="0"/>
        <a:buChar char="-"/>
        <a:defRPr sz="1050">
          <a:solidFill>
            <a:schemeClr val="tx1"/>
          </a:solidFill>
          <a:latin typeface="+mn-lt"/>
        </a:defRPr>
      </a:lvl7pPr>
      <a:lvl8pPr marL="1754981" indent="-101204" algn="l" defTabSz="704850" rtl="0" eaLnBrk="0" fontAlgn="base" hangingPunct="0">
        <a:spcBef>
          <a:spcPct val="25000"/>
        </a:spcBef>
        <a:spcAft>
          <a:spcPct val="0"/>
        </a:spcAft>
        <a:buClr>
          <a:schemeClr val="tx1"/>
        </a:buClr>
        <a:buFont typeface="Arial" charset="0"/>
        <a:buChar char="-"/>
        <a:defRPr sz="1050">
          <a:solidFill>
            <a:schemeClr val="tx1"/>
          </a:solidFill>
          <a:latin typeface="+mn-lt"/>
        </a:defRPr>
      </a:lvl8pPr>
      <a:lvl9pPr marL="2097881" indent="-101204" algn="l" defTabSz="704850" rtl="0" eaLnBrk="0" fontAlgn="base" hangingPunct="0">
        <a:spcBef>
          <a:spcPct val="25000"/>
        </a:spcBef>
        <a:spcAft>
          <a:spcPct val="0"/>
        </a:spcAft>
        <a:buClr>
          <a:schemeClr val="tx1"/>
        </a:buClr>
        <a:buFont typeface="Arial" charset="0"/>
        <a:buChar char="-"/>
        <a:defRPr sz="1050">
          <a:solidFill>
            <a:schemeClr val="tx1"/>
          </a:solidFill>
          <a:latin typeface="+mn-lt"/>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0.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15.xml"/><Relationship Id="rId4"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ctrTitle" sz="quarter"/>
          </p:nvPr>
        </p:nvSpPr>
        <p:spPr bwMode="auto">
          <a:xfrm>
            <a:off x="3200400" y="2362200"/>
            <a:ext cx="5419725" cy="2209800"/>
          </a:xfrm>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r>
              <a:rPr lang="en-US" altLang="en-US" dirty="0" smtClean="0">
                <a:latin typeface="Arial Black" pitchFamily="34" charset="0"/>
              </a:rPr>
              <a:t>ETT Presentation to WMS on CREZ Outage Schedule Changes</a:t>
            </a:r>
            <a:br>
              <a:rPr lang="en-US" altLang="en-US" dirty="0" smtClean="0">
                <a:latin typeface="Arial Black" pitchFamily="34" charset="0"/>
              </a:rPr>
            </a:br>
            <a:r>
              <a:rPr lang="en-US" altLang="en-US" sz="3600" dirty="0" smtClean="0">
                <a:latin typeface="Arial Black" pitchFamily="34" charset="0"/>
              </a:rPr>
              <a:t/>
            </a:r>
            <a:br>
              <a:rPr lang="en-US" altLang="en-US" sz="3600" dirty="0" smtClean="0">
                <a:latin typeface="Arial Black" pitchFamily="34" charset="0"/>
              </a:rPr>
            </a:br>
            <a:r>
              <a:rPr lang="en-US" altLang="en-US" sz="2000" dirty="0" smtClean="0">
                <a:latin typeface="Arial Black" pitchFamily="34" charset="0"/>
              </a:rPr>
              <a:t>August 3, 2020</a:t>
            </a:r>
          </a:p>
        </p:txBody>
      </p:sp>
    </p:spTree>
    <p:extLst>
      <p:ext uri="{BB962C8B-B14F-4D97-AF65-F5344CB8AC3E}">
        <p14:creationId xmlns:p14="http://schemas.microsoft.com/office/powerpoint/2010/main" val="1388708633"/>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txBox="1">
            <a:spLocks/>
          </p:cNvSpPr>
          <p:nvPr/>
        </p:nvSpPr>
        <p:spPr bwMode="auto">
          <a:xfrm>
            <a:off x="1905000" y="457200"/>
            <a:ext cx="6019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9800" eaLnBrk="0" hangingPunct="0">
              <a:spcBef>
                <a:spcPct val="60000"/>
              </a:spcBef>
              <a:buClr>
                <a:srgbClr val="7F7F7F"/>
              </a:buClr>
              <a:buFont typeface="Wingdings" pitchFamily="2" charset="2"/>
              <a:buChar char="Ø"/>
              <a:tabLst>
                <a:tab pos="342900" algn="l"/>
              </a:tabLst>
              <a:defRPr b="1">
                <a:solidFill>
                  <a:schemeClr val="tx1"/>
                </a:solidFill>
                <a:latin typeface="Arial" charset="0"/>
                <a:cs typeface="Arial" charset="0"/>
              </a:defRPr>
            </a:lvl1pPr>
            <a:lvl2pPr marL="798513" indent="-341313" defTabSz="939800" eaLnBrk="0" hangingPunct="0">
              <a:spcBef>
                <a:spcPct val="20000"/>
              </a:spcBef>
              <a:buClr>
                <a:srgbClr val="7F7F7F"/>
              </a:buClr>
              <a:buFont typeface="Wingdings" pitchFamily="2" charset="2"/>
              <a:buChar char="§"/>
              <a:defRPr sz="1600">
                <a:solidFill>
                  <a:schemeClr val="tx1"/>
                </a:solidFill>
                <a:latin typeface="Arial" charset="0"/>
                <a:cs typeface="Arial" charset="0"/>
              </a:defRPr>
            </a:lvl2pPr>
            <a:lvl3pPr marL="539750" indent="-177800" defTabSz="939800" eaLnBrk="0" hangingPunct="0">
              <a:spcBef>
                <a:spcPct val="20000"/>
              </a:spcBef>
              <a:buClr>
                <a:schemeClr val="tx1"/>
              </a:buClr>
              <a:buFont typeface="Arial" charset="0"/>
              <a:buChar char="­"/>
              <a:defRPr sz="1400">
                <a:solidFill>
                  <a:schemeClr val="tx1"/>
                </a:solidFill>
                <a:latin typeface="Arial" charset="0"/>
                <a:cs typeface="Arial" charset="0"/>
              </a:defRPr>
            </a:lvl3pPr>
            <a:lvl4pPr marL="719138" indent="-177800" defTabSz="939800" eaLnBrk="0" hangingPunct="0">
              <a:spcBef>
                <a:spcPct val="20000"/>
              </a:spcBef>
              <a:buClr>
                <a:schemeClr val="tx1"/>
              </a:buClr>
              <a:buFont typeface="Arial" charset="0"/>
              <a:buChar char="­"/>
              <a:defRPr sz="1400">
                <a:solidFill>
                  <a:schemeClr val="tx1"/>
                </a:solidFill>
                <a:latin typeface="Arial" charset="0"/>
                <a:cs typeface="Arial" charset="0"/>
              </a:defRPr>
            </a:lvl4pPr>
            <a:lvl5pPr marL="1139825" indent="-225425" defTabSz="939800" eaLnBrk="0" hangingPunct="0">
              <a:spcBef>
                <a:spcPct val="25000"/>
              </a:spcBef>
              <a:buClr>
                <a:schemeClr val="tx1"/>
              </a:buClr>
              <a:buFont typeface="Courier New" pitchFamily="49" charset="0"/>
              <a:buChar char="­"/>
              <a:defRPr sz="1400">
                <a:solidFill>
                  <a:schemeClr val="tx1"/>
                </a:solidFill>
                <a:latin typeface="Arial" charset="0"/>
                <a:cs typeface="Arial" charset="0"/>
              </a:defRPr>
            </a:lvl5pPr>
            <a:lvl6pPr marL="1597025" indent="-225425" defTabSz="939800" eaLnBrk="0" fontAlgn="base" hangingPunct="0">
              <a:spcBef>
                <a:spcPct val="25000"/>
              </a:spcBef>
              <a:spcAft>
                <a:spcPct val="0"/>
              </a:spcAft>
              <a:buClr>
                <a:schemeClr val="tx1"/>
              </a:buClr>
              <a:buFont typeface="Courier New" pitchFamily="49" charset="0"/>
              <a:buChar char="­"/>
              <a:defRPr sz="1400">
                <a:solidFill>
                  <a:schemeClr val="tx1"/>
                </a:solidFill>
                <a:latin typeface="Arial" charset="0"/>
                <a:cs typeface="Arial" charset="0"/>
              </a:defRPr>
            </a:lvl6pPr>
            <a:lvl7pPr marL="2054225" indent="-225425" defTabSz="939800" eaLnBrk="0" fontAlgn="base" hangingPunct="0">
              <a:spcBef>
                <a:spcPct val="25000"/>
              </a:spcBef>
              <a:spcAft>
                <a:spcPct val="0"/>
              </a:spcAft>
              <a:buClr>
                <a:schemeClr val="tx1"/>
              </a:buClr>
              <a:buFont typeface="Courier New" pitchFamily="49" charset="0"/>
              <a:buChar char="­"/>
              <a:defRPr sz="1400">
                <a:solidFill>
                  <a:schemeClr val="tx1"/>
                </a:solidFill>
                <a:latin typeface="Arial" charset="0"/>
                <a:cs typeface="Arial" charset="0"/>
              </a:defRPr>
            </a:lvl7pPr>
            <a:lvl8pPr marL="2511425" indent="-225425" defTabSz="939800" eaLnBrk="0" fontAlgn="base" hangingPunct="0">
              <a:spcBef>
                <a:spcPct val="25000"/>
              </a:spcBef>
              <a:spcAft>
                <a:spcPct val="0"/>
              </a:spcAft>
              <a:buClr>
                <a:schemeClr val="tx1"/>
              </a:buClr>
              <a:buFont typeface="Courier New" pitchFamily="49" charset="0"/>
              <a:buChar char="­"/>
              <a:defRPr sz="1400">
                <a:solidFill>
                  <a:schemeClr val="tx1"/>
                </a:solidFill>
                <a:latin typeface="Arial" charset="0"/>
                <a:cs typeface="Arial" charset="0"/>
              </a:defRPr>
            </a:lvl8pPr>
            <a:lvl9pPr marL="2968625" indent="-225425" defTabSz="939800" eaLnBrk="0" fontAlgn="base" hangingPunct="0">
              <a:spcBef>
                <a:spcPct val="25000"/>
              </a:spcBef>
              <a:spcAft>
                <a:spcPct val="0"/>
              </a:spcAft>
              <a:buClr>
                <a:schemeClr val="tx1"/>
              </a:buClr>
              <a:buFont typeface="Courier New" pitchFamily="49" charset="0"/>
              <a:buChar char="­"/>
              <a:defRPr sz="1400">
                <a:solidFill>
                  <a:schemeClr val="tx1"/>
                </a:solidFill>
                <a:latin typeface="Arial" charset="0"/>
                <a:cs typeface="Arial" charset="0"/>
              </a:defRPr>
            </a:lvl9pPr>
          </a:lstStyle>
          <a:p>
            <a:pPr eaLnBrk="1" hangingPunct="1">
              <a:lnSpc>
                <a:spcPct val="90000"/>
              </a:lnSpc>
              <a:spcBef>
                <a:spcPct val="0"/>
              </a:spcBef>
              <a:buFont typeface="Wingdings" pitchFamily="2" charset="2"/>
              <a:buNone/>
            </a:pPr>
            <a:r>
              <a:rPr lang="en-US" altLang="en-US" sz="2800" dirty="0" smtClean="0">
                <a:solidFill>
                  <a:schemeClr val="bg2"/>
                </a:solidFill>
                <a:latin typeface="Arial Black" pitchFamily="34" charset="0"/>
              </a:rPr>
              <a:t>New Substation Cut-in</a:t>
            </a:r>
          </a:p>
        </p:txBody>
      </p:sp>
      <p:pic>
        <p:nvPicPr>
          <p:cNvPr id="14" name="Picture 9" descr="ETTRGB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15200" y="227806"/>
            <a:ext cx="16002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Date Placeholder 6"/>
          <p:cNvSpPr txBox="1">
            <a:spLocks/>
          </p:cNvSpPr>
          <p:nvPr/>
        </p:nvSpPr>
        <p:spPr>
          <a:xfrm>
            <a:off x="158264" y="6538073"/>
            <a:ext cx="2057400" cy="302348"/>
          </a:xfrm>
          <a:prstGeom prst="rect">
            <a:avLst/>
          </a:prstGeom>
        </p:spPr>
        <p:txBody>
          <a:bodyPr/>
          <a:lstStyle>
            <a:defPPr>
              <a:defRPr lang="en-US"/>
            </a:defPPr>
            <a:lvl1pPr algn="l" rtl="0" fontAlgn="base">
              <a:spcBef>
                <a:spcPct val="0"/>
              </a:spcBef>
              <a:spcAft>
                <a:spcPct val="0"/>
              </a:spcAft>
              <a:defRPr sz="1400" kern="1200">
                <a:solidFill>
                  <a:schemeClr val="tx1"/>
                </a:solidFill>
                <a:latin typeface="Arial" charset="0"/>
                <a:ea typeface="+mn-ea"/>
                <a:cs typeface="+mn-cs"/>
              </a:defRPr>
            </a:lvl1pPr>
            <a:lvl2pPr marL="457200" algn="l" rtl="0" fontAlgn="base">
              <a:spcBef>
                <a:spcPct val="0"/>
              </a:spcBef>
              <a:spcAft>
                <a:spcPct val="0"/>
              </a:spcAft>
              <a:defRPr sz="1400" kern="1200">
                <a:solidFill>
                  <a:schemeClr val="tx1"/>
                </a:solidFill>
                <a:latin typeface="Arial" charset="0"/>
                <a:ea typeface="+mn-ea"/>
                <a:cs typeface="+mn-cs"/>
              </a:defRPr>
            </a:lvl2pPr>
            <a:lvl3pPr marL="914400" algn="l" rtl="0" fontAlgn="base">
              <a:spcBef>
                <a:spcPct val="0"/>
              </a:spcBef>
              <a:spcAft>
                <a:spcPct val="0"/>
              </a:spcAft>
              <a:defRPr sz="1400" kern="1200">
                <a:solidFill>
                  <a:schemeClr val="tx1"/>
                </a:solidFill>
                <a:latin typeface="Arial" charset="0"/>
                <a:ea typeface="+mn-ea"/>
                <a:cs typeface="+mn-cs"/>
              </a:defRPr>
            </a:lvl3pPr>
            <a:lvl4pPr marL="1371600" algn="l" rtl="0" fontAlgn="base">
              <a:spcBef>
                <a:spcPct val="0"/>
              </a:spcBef>
              <a:spcAft>
                <a:spcPct val="0"/>
              </a:spcAft>
              <a:defRPr sz="1400" kern="1200">
                <a:solidFill>
                  <a:schemeClr val="tx1"/>
                </a:solidFill>
                <a:latin typeface="Arial" charset="0"/>
                <a:ea typeface="+mn-ea"/>
                <a:cs typeface="+mn-cs"/>
              </a:defRPr>
            </a:lvl4pPr>
            <a:lvl5pPr marL="1828800" algn="l" rtl="0" fontAlgn="base">
              <a:spcBef>
                <a:spcPct val="0"/>
              </a:spcBef>
              <a:spcAft>
                <a:spcPct val="0"/>
              </a:spcAft>
              <a:defRPr sz="1400" kern="1200">
                <a:solidFill>
                  <a:schemeClr val="tx1"/>
                </a:solidFill>
                <a:latin typeface="Arial" charset="0"/>
                <a:ea typeface="+mn-ea"/>
                <a:cs typeface="+mn-cs"/>
              </a:defRPr>
            </a:lvl5pPr>
            <a:lvl6pPr marL="2286000" algn="l" defTabSz="914400" rtl="0" eaLnBrk="1" latinLnBrk="0" hangingPunct="1">
              <a:defRPr sz="1400" kern="1200">
                <a:solidFill>
                  <a:schemeClr val="tx1"/>
                </a:solidFill>
                <a:latin typeface="Arial" charset="0"/>
                <a:ea typeface="+mn-ea"/>
                <a:cs typeface="+mn-cs"/>
              </a:defRPr>
            </a:lvl6pPr>
            <a:lvl7pPr marL="2743200" algn="l" defTabSz="914400" rtl="0" eaLnBrk="1" latinLnBrk="0" hangingPunct="1">
              <a:defRPr sz="1400" kern="1200">
                <a:solidFill>
                  <a:schemeClr val="tx1"/>
                </a:solidFill>
                <a:latin typeface="Arial" charset="0"/>
                <a:ea typeface="+mn-ea"/>
                <a:cs typeface="+mn-cs"/>
              </a:defRPr>
            </a:lvl7pPr>
            <a:lvl8pPr marL="3200400" algn="l" defTabSz="914400" rtl="0" eaLnBrk="1" latinLnBrk="0" hangingPunct="1">
              <a:defRPr sz="1400" kern="1200">
                <a:solidFill>
                  <a:schemeClr val="tx1"/>
                </a:solidFill>
                <a:latin typeface="Arial" charset="0"/>
                <a:ea typeface="+mn-ea"/>
                <a:cs typeface="+mn-cs"/>
              </a:defRPr>
            </a:lvl8pPr>
            <a:lvl9pPr marL="3657600" algn="l" defTabSz="914400" rtl="0" eaLnBrk="1" latinLnBrk="0" hangingPunct="1">
              <a:defRPr sz="1400" kern="1200">
                <a:solidFill>
                  <a:schemeClr val="tx1"/>
                </a:solidFill>
                <a:latin typeface="Arial" charset="0"/>
                <a:ea typeface="+mn-ea"/>
                <a:cs typeface="+mn-cs"/>
              </a:defRPr>
            </a:lvl9pPr>
          </a:lstStyle>
          <a:p>
            <a:endParaRPr lang="en-US" dirty="0"/>
          </a:p>
        </p:txBody>
      </p:sp>
      <p:sp>
        <p:nvSpPr>
          <p:cNvPr id="2" name="TextBox 1"/>
          <p:cNvSpPr txBox="1"/>
          <p:nvPr/>
        </p:nvSpPr>
        <p:spPr>
          <a:xfrm>
            <a:off x="2133600" y="1676400"/>
            <a:ext cx="6781800" cy="4016484"/>
          </a:xfrm>
          <a:prstGeom prst="rect">
            <a:avLst/>
          </a:prstGeom>
          <a:noFill/>
        </p:spPr>
        <p:txBody>
          <a:bodyPr wrap="square" rtlCol="0">
            <a:spAutoFit/>
          </a:bodyPr>
          <a:lstStyle/>
          <a:p>
            <a:pPr marL="285750" indent="-285750">
              <a:buClr>
                <a:srgbClr val="7F7F7F"/>
              </a:buClr>
              <a:buFont typeface="Wingdings" panose="05000000000000000000" pitchFamily="2" charset="2"/>
              <a:buChar char="Ø"/>
            </a:pPr>
            <a:r>
              <a:rPr lang="en-US" dirty="0" smtClean="0"/>
              <a:t>New substation (Figaro) cut-in on the Clear Crossing to Dermott line.</a:t>
            </a:r>
          </a:p>
          <a:p>
            <a:pPr>
              <a:buClr>
                <a:srgbClr val="7F7F7F"/>
              </a:buClr>
            </a:pPr>
            <a:endParaRPr lang="en-US" sz="1100" dirty="0" smtClean="0"/>
          </a:p>
          <a:p>
            <a:pPr marL="285750" indent="-285750">
              <a:buClr>
                <a:srgbClr val="7F7F7F"/>
              </a:buClr>
              <a:buFont typeface="Wingdings" panose="05000000000000000000" pitchFamily="2" charset="2"/>
              <a:buChar char="Ø"/>
            </a:pPr>
            <a:r>
              <a:rPr lang="en-US" dirty="0" smtClean="0"/>
              <a:t>Outage on Clear Crossing to Dermott planned for 9 days subject to ERCOT recall and 8 hour restoration.</a:t>
            </a:r>
          </a:p>
          <a:p>
            <a:pPr marL="285750" indent="-285750">
              <a:buClr>
                <a:srgbClr val="7F7F7F"/>
              </a:buClr>
              <a:buFont typeface="Wingdings" panose="05000000000000000000" pitchFamily="2" charset="2"/>
              <a:buChar char="Ø"/>
            </a:pPr>
            <a:endParaRPr lang="en-US" sz="1100" dirty="0" smtClean="0"/>
          </a:p>
          <a:p>
            <a:pPr marL="285750" indent="-285750">
              <a:buClr>
                <a:srgbClr val="7F7F7F"/>
              </a:buClr>
              <a:buFont typeface="Wingdings" panose="05000000000000000000" pitchFamily="2" charset="2"/>
              <a:buChar char="Ø"/>
            </a:pPr>
            <a:r>
              <a:rPr lang="en-US" dirty="0" smtClean="0"/>
              <a:t>ETT will put Edith Clarke to Clear Crossing line back into service during this time raising the GTC limits while the Clear Crossing to Dermott line is out of service.</a:t>
            </a:r>
          </a:p>
          <a:p>
            <a:pPr marL="285750" indent="-285750">
              <a:buClr>
                <a:srgbClr val="7F7F7F"/>
              </a:buClr>
              <a:buFont typeface="Wingdings" panose="05000000000000000000" pitchFamily="2" charset="2"/>
              <a:buChar char="Ø"/>
            </a:pPr>
            <a:endParaRPr lang="en-US" sz="1100" dirty="0" smtClean="0"/>
          </a:p>
          <a:p>
            <a:pPr marL="285750" indent="-285750">
              <a:buClr>
                <a:srgbClr val="7F7F7F"/>
              </a:buClr>
              <a:buFont typeface="Wingdings" panose="05000000000000000000" pitchFamily="2" charset="2"/>
              <a:buChar char="Ø"/>
            </a:pPr>
            <a:r>
              <a:rPr lang="en-US" dirty="0" smtClean="0"/>
              <a:t>Once the Clear Crossing to Dermott line is back in service, ETT will continue with the Edith Clarke to Clear Crossing outage until October as submitted in Outage Scheduler.</a:t>
            </a:r>
          </a:p>
          <a:p>
            <a:pPr marL="285750" indent="-285750">
              <a:buClr>
                <a:srgbClr val="7F7F7F"/>
              </a:buClr>
              <a:buFont typeface="Wingdings" panose="05000000000000000000" pitchFamily="2" charset="2"/>
              <a:buChar char="Ø"/>
            </a:pPr>
            <a:endParaRPr lang="en-US" sz="1100" dirty="0"/>
          </a:p>
          <a:p>
            <a:pPr marL="285750" indent="-285750">
              <a:buClr>
                <a:srgbClr val="7F7F7F"/>
              </a:buClr>
              <a:buFont typeface="Wingdings" panose="05000000000000000000" pitchFamily="2" charset="2"/>
              <a:buChar char="Ø"/>
            </a:pPr>
            <a:r>
              <a:rPr lang="en-US" dirty="0" smtClean="0"/>
              <a:t>This is a joint effort between ONCOR &amp; AEP with ERCOT Operations and Outage Scheduling supporting the effort to make this possible. </a:t>
            </a:r>
          </a:p>
          <a:p>
            <a:pPr marL="285750" indent="-285750">
              <a:buClr>
                <a:srgbClr val="7F7F7F"/>
              </a:buClr>
              <a:buFont typeface="Wingdings" panose="05000000000000000000" pitchFamily="2" charset="2"/>
              <a:buChar char="Ø"/>
            </a:pPr>
            <a:endParaRPr lang="en-US" sz="1100" dirty="0"/>
          </a:p>
          <a:p>
            <a:pPr marL="285750" indent="-285750">
              <a:buClr>
                <a:srgbClr val="7F7F7F"/>
              </a:buClr>
              <a:buFont typeface="Wingdings" panose="05000000000000000000" pitchFamily="2" charset="2"/>
              <a:buChar char="Ø"/>
            </a:pPr>
            <a:r>
              <a:rPr lang="en-US" dirty="0" smtClean="0"/>
              <a:t>Due to CEII restriction we are unable to specify the exact dates until they are posted approved in Outage Scheduler. Please check the ETT website for notice of the outage when authorized. </a:t>
            </a:r>
          </a:p>
          <a:p>
            <a:pPr marL="285750" indent="-285750">
              <a:buFont typeface="Arial" panose="020B0604020202020204" pitchFamily="34" charset="0"/>
              <a:buChar char="•"/>
            </a:pPr>
            <a:endParaRPr lang="en-US" dirty="0" smtClean="0"/>
          </a:p>
        </p:txBody>
      </p:sp>
      <p:sp>
        <p:nvSpPr>
          <p:cNvPr id="3" name="TextBox 2"/>
          <p:cNvSpPr txBox="1"/>
          <p:nvPr/>
        </p:nvSpPr>
        <p:spPr>
          <a:xfrm>
            <a:off x="1936234" y="1219200"/>
            <a:ext cx="6750566" cy="369332"/>
          </a:xfrm>
          <a:prstGeom prst="rect">
            <a:avLst/>
          </a:prstGeom>
          <a:noFill/>
        </p:spPr>
        <p:txBody>
          <a:bodyPr wrap="none" rtlCol="0">
            <a:spAutoFit/>
          </a:bodyPr>
          <a:lstStyle/>
          <a:p>
            <a:r>
              <a:rPr lang="en-US" sz="1800" b="1" dirty="0">
                <a:latin typeface="Arial" panose="020B0604020202020204" pitchFamily="34" charset="0"/>
                <a:cs typeface="Arial" panose="020B0604020202020204" pitchFamily="34" charset="0"/>
              </a:rPr>
              <a:t>Change in ETT outages to accommodate new station cut-in:</a:t>
            </a:r>
          </a:p>
        </p:txBody>
      </p:sp>
      <p:sp>
        <p:nvSpPr>
          <p:cNvPr id="4" name="TextBox 3"/>
          <p:cNvSpPr txBox="1"/>
          <p:nvPr/>
        </p:nvSpPr>
        <p:spPr>
          <a:xfrm>
            <a:off x="2215664" y="5629870"/>
            <a:ext cx="6234182" cy="923330"/>
          </a:xfrm>
          <a:prstGeom prst="rect">
            <a:avLst/>
          </a:prstGeom>
          <a:noFill/>
        </p:spPr>
        <p:txBody>
          <a:bodyPr wrap="square" rtlCol="0">
            <a:spAutoFit/>
          </a:bodyPr>
          <a:lstStyle/>
          <a:p>
            <a:pPr algn="ctr"/>
            <a:r>
              <a:rPr lang="en-US" sz="1800" b="1" dirty="0" smtClean="0">
                <a:solidFill>
                  <a:srgbClr val="002060"/>
                </a:solidFill>
              </a:rPr>
              <a:t>ETT would like to Thank ONCOR, AEPSC, ERCOT and the Contractors/Staff involved in make this possible.</a:t>
            </a:r>
          </a:p>
          <a:p>
            <a:endParaRPr lang="en-US" sz="1800" b="1" dirty="0">
              <a:solidFill>
                <a:srgbClr val="002060"/>
              </a:solidFill>
            </a:endParaRPr>
          </a:p>
        </p:txBody>
      </p:sp>
    </p:spTree>
    <p:extLst>
      <p:ext uri="{BB962C8B-B14F-4D97-AF65-F5344CB8AC3E}">
        <p14:creationId xmlns:p14="http://schemas.microsoft.com/office/powerpoint/2010/main" val="3914177700"/>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7"/>
          <p:cNvSpPr>
            <a:spLocks noGrp="1"/>
          </p:cNvSpPr>
          <p:nvPr>
            <p:ph type="sldNum" sz="quarter" idx="4294967295"/>
          </p:nvPr>
        </p:nvSpPr>
        <p:spPr/>
        <p:txBody>
          <a:bodyPr/>
          <a:lstStyle/>
          <a:p>
            <a:fld id="{1668F351-A3C2-4594-84B1-B2A20ED3E8A3}" type="slidenum">
              <a:rPr lang="en-US" smtClean="0"/>
              <a:pPr/>
              <a:t>3</a:t>
            </a:fld>
            <a:endParaRPr lang="en-US"/>
          </a:p>
        </p:txBody>
      </p:sp>
      <p:cxnSp>
        <p:nvCxnSpPr>
          <p:cNvPr id="11" name="Straight Connector 10"/>
          <p:cNvCxnSpPr/>
          <p:nvPr/>
        </p:nvCxnSpPr>
        <p:spPr>
          <a:xfrm rot="16200000" flipH="1">
            <a:off x="3114675" y="4543425"/>
            <a:ext cx="457200" cy="57150"/>
          </a:xfrm>
          <a:prstGeom prst="line">
            <a:avLst/>
          </a:prstGeom>
          <a:ln w="762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6200000" flipH="1">
            <a:off x="3314700" y="4972050"/>
            <a:ext cx="171450" cy="57150"/>
          </a:xfrm>
          <a:prstGeom prst="line">
            <a:avLst/>
          </a:prstGeom>
          <a:ln w="762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1543050" y="3257550"/>
            <a:ext cx="400050" cy="0"/>
          </a:xfrm>
          <a:prstGeom prst="line">
            <a:avLst/>
          </a:prstGeom>
          <a:ln w="762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pic>
        <p:nvPicPr>
          <p:cNvPr id="1026" name="Picture 2"/>
          <p:cNvPicPr>
            <a:picLocks noChangeAspect="1" noChangeArrowheads="1"/>
          </p:cNvPicPr>
          <p:nvPr/>
        </p:nvPicPr>
        <p:blipFill>
          <a:blip r:embed="rId3" cstate="print"/>
          <a:srcRect/>
          <a:stretch>
            <a:fillRect/>
          </a:stretch>
        </p:blipFill>
        <p:spPr bwMode="auto">
          <a:xfrm>
            <a:off x="15099" y="0"/>
            <a:ext cx="9052701" cy="6475029"/>
          </a:xfrm>
          <a:prstGeom prst="rect">
            <a:avLst/>
          </a:prstGeom>
          <a:noFill/>
          <a:ln w="9525">
            <a:noFill/>
            <a:miter lim="800000"/>
            <a:headEnd/>
            <a:tailEnd/>
          </a:ln>
        </p:spPr>
      </p:pic>
      <p:sp>
        <p:nvSpPr>
          <p:cNvPr id="25" name="Rectangle 24"/>
          <p:cNvSpPr/>
          <p:nvPr/>
        </p:nvSpPr>
        <p:spPr>
          <a:xfrm>
            <a:off x="1143000" y="5314950"/>
            <a:ext cx="1028700" cy="685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a:p>
        </p:txBody>
      </p:sp>
      <p:sp>
        <p:nvSpPr>
          <p:cNvPr id="2" name="Flowchart: Connector 1"/>
          <p:cNvSpPr/>
          <p:nvPr/>
        </p:nvSpPr>
        <p:spPr bwMode="auto">
          <a:xfrm>
            <a:off x="4572000" y="3048000"/>
            <a:ext cx="45719" cy="45719"/>
          </a:xfrm>
          <a:prstGeom prst="flowChartConnector">
            <a:avLst/>
          </a:prstGeom>
          <a:solidFill>
            <a:schemeClr val="accent1"/>
          </a:solidFill>
          <a:ln w="9525" cap="flat" cmpd="sng" algn="ctr">
            <a:solidFill>
              <a:schemeClr val="accent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t" anchorCtr="0" compatLnSpc="1">
            <a:prstTxWarp prst="textNoShape">
              <a:avLst/>
            </a:prstTxWarp>
            <a:spAutoFit/>
          </a:bodyPr>
          <a:lstStyle/>
          <a:p>
            <a:pPr marL="180975" marR="0" indent="-180975" algn="l" defTabSz="914400" rtl="0" eaLnBrk="0" fontAlgn="base" latinLnBrk="0" hangingPunct="0">
              <a:lnSpc>
                <a:spcPct val="100000"/>
              </a:lnSpc>
              <a:spcBef>
                <a:spcPct val="0"/>
              </a:spcBef>
              <a:spcAft>
                <a:spcPct val="0"/>
              </a:spcAft>
              <a:buClrTx/>
              <a:buSzTx/>
              <a:buFont typeface="Wingdings" pitchFamily="2" charset="2"/>
              <a:buNone/>
              <a:tabLst/>
            </a:pPr>
            <a:endParaRPr kumimoji="0" lang="en-US" sz="1200" b="0" i="0" u="none" strike="noStrike" cap="none" normalizeH="0" baseline="0" smtClean="0">
              <a:ln>
                <a:noFill/>
              </a:ln>
              <a:solidFill>
                <a:schemeClr val="tx1"/>
              </a:solidFill>
              <a:effectLst/>
              <a:latin typeface="Arial" charset="0"/>
            </a:endParaRPr>
          </a:p>
        </p:txBody>
      </p:sp>
      <p:cxnSp>
        <p:nvCxnSpPr>
          <p:cNvPr id="4" name="Straight Arrow Connector 3"/>
          <p:cNvCxnSpPr>
            <a:endCxn id="2" idx="0"/>
          </p:cNvCxnSpPr>
          <p:nvPr/>
        </p:nvCxnSpPr>
        <p:spPr bwMode="auto">
          <a:xfrm>
            <a:off x="4343400" y="2590800"/>
            <a:ext cx="251460" cy="457200"/>
          </a:xfrm>
          <a:prstGeom prst="straightConnector1">
            <a:avLst/>
          </a:prstGeom>
          <a:solidFill>
            <a:schemeClr val="accent1"/>
          </a:solidFill>
          <a:ln w="9525" cap="flat" cmpd="sng" algn="ctr">
            <a:solidFill>
              <a:schemeClr val="accent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 name="TextBox 4"/>
          <p:cNvSpPr txBox="1"/>
          <p:nvPr/>
        </p:nvSpPr>
        <p:spPr>
          <a:xfrm>
            <a:off x="3997792" y="2357735"/>
            <a:ext cx="691215" cy="307777"/>
          </a:xfrm>
          <a:prstGeom prst="rect">
            <a:avLst/>
          </a:prstGeom>
          <a:noFill/>
        </p:spPr>
        <p:txBody>
          <a:bodyPr wrap="none" rtlCol="0">
            <a:spAutoFit/>
          </a:bodyPr>
          <a:lstStyle/>
          <a:p>
            <a:r>
              <a:rPr lang="en-US" dirty="0" smtClean="0">
                <a:solidFill>
                  <a:srgbClr val="FF0000"/>
                </a:solidFill>
              </a:rPr>
              <a:t>Figaro</a:t>
            </a:r>
            <a:endParaRPr lang="en-US" dirty="0">
              <a:solidFill>
                <a:srgbClr val="FF0000"/>
              </a:solidFill>
            </a:endParaRPr>
          </a:p>
        </p:txBody>
      </p:sp>
      <p:pic>
        <p:nvPicPr>
          <p:cNvPr id="12" name="Picture 9" descr="ETTRGBlogo"/>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5704490"/>
            <a:ext cx="16002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74102226"/>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Edge">
  <a:themeElements>
    <a:clrScheme name="Edg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fontScheme name="Edge">
      <a:majorFont>
        <a:latin typeface="Garamon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Edg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dg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Edg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Blank">
  <a:themeElements>
    <a:clrScheme name="Blank 1">
      <a:dk1>
        <a:srgbClr val="000000"/>
      </a:dk1>
      <a:lt1>
        <a:srgbClr val="FFFFFF"/>
      </a:lt1>
      <a:dk2>
        <a:srgbClr val="FDE48B"/>
      </a:dk2>
      <a:lt2>
        <a:srgbClr val="888888"/>
      </a:lt2>
      <a:accent1>
        <a:srgbClr val="7FABD2"/>
      </a:accent1>
      <a:accent2>
        <a:srgbClr val="FCC917"/>
      </a:accent2>
      <a:accent3>
        <a:srgbClr val="FFFFFF"/>
      </a:accent3>
      <a:accent4>
        <a:srgbClr val="000000"/>
      </a:accent4>
      <a:accent5>
        <a:srgbClr val="C0D2E5"/>
      </a:accent5>
      <a:accent6>
        <a:srgbClr val="E4B614"/>
      </a:accent6>
      <a:hlink>
        <a:srgbClr val="BFD5E9"/>
      </a:hlink>
      <a:folHlink>
        <a:srgbClr val="7BBE40"/>
      </a:folHlink>
    </a:clrScheme>
    <a:fontScheme name="Blan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0" tIns="0" rIns="0" bIns="0" numCol="1" anchor="t" anchorCtr="0" compatLnSpc="1">
        <a:prstTxWarp prst="textNoShape">
          <a:avLst/>
        </a:prstTxWarp>
        <a:spAutoFit/>
      </a:bodyPr>
      <a:lstStyle>
        <a:defPPr marL="180975" marR="0" indent="-180975" algn="l" defTabSz="914400" rtl="0" eaLnBrk="0" fontAlgn="base" latinLnBrk="0" hangingPunct="0">
          <a:lnSpc>
            <a:spcPct val="100000"/>
          </a:lnSpc>
          <a:spcBef>
            <a:spcPct val="0"/>
          </a:spcBef>
          <a:spcAft>
            <a:spcPct val="0"/>
          </a:spcAft>
          <a:buClrTx/>
          <a:buSzTx/>
          <a:buFont typeface="Wingdings" pitchFamily="2" charset="2"/>
          <a:buNone/>
          <a:tabLst/>
          <a:defRPr kumimoji="0" lang="en-US" sz="12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accent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0" tIns="0" rIns="0" bIns="0" numCol="1" anchor="t" anchorCtr="0" compatLnSpc="1">
        <a:prstTxWarp prst="textNoShape">
          <a:avLst/>
        </a:prstTxWarp>
        <a:spAutoFit/>
      </a:bodyPr>
      <a:lstStyle>
        <a:defPPr marL="180975" marR="0" indent="-180975" algn="l" defTabSz="914400" rtl="0" eaLnBrk="0" fontAlgn="base" latinLnBrk="0" hangingPunct="0">
          <a:lnSpc>
            <a:spcPct val="100000"/>
          </a:lnSpc>
          <a:spcBef>
            <a:spcPct val="0"/>
          </a:spcBef>
          <a:spcAft>
            <a:spcPct val="0"/>
          </a:spcAft>
          <a:buClrTx/>
          <a:buSzTx/>
          <a:buFont typeface="Wingdings" pitchFamily="2" charset="2"/>
          <a:buNone/>
          <a:tabLst/>
          <a:defRPr kumimoji="0" lang="en-US" sz="1200" b="0" i="0" u="none" strike="noStrike" cap="none" normalizeH="0" baseline="0" smtClean="0">
            <a:ln>
              <a:noFill/>
            </a:ln>
            <a:solidFill>
              <a:schemeClr val="tx1"/>
            </a:solidFill>
            <a:effectLst/>
            <a:latin typeface="Arial" charset="0"/>
          </a:defRPr>
        </a:defPPr>
      </a:lstStyle>
    </a:lnDef>
  </a:objectDefaults>
  <a:extraClrSchemeLst>
    <a:extraClrScheme>
      <a:clrScheme name="Blank 1">
        <a:dk1>
          <a:srgbClr val="000000"/>
        </a:dk1>
        <a:lt1>
          <a:srgbClr val="FFFFFF"/>
        </a:lt1>
        <a:dk2>
          <a:srgbClr val="FDE48B"/>
        </a:dk2>
        <a:lt2>
          <a:srgbClr val="888888"/>
        </a:lt2>
        <a:accent1>
          <a:srgbClr val="7FABD2"/>
        </a:accent1>
        <a:accent2>
          <a:srgbClr val="FCC917"/>
        </a:accent2>
        <a:accent3>
          <a:srgbClr val="FFFFFF"/>
        </a:accent3>
        <a:accent4>
          <a:srgbClr val="000000"/>
        </a:accent4>
        <a:accent5>
          <a:srgbClr val="C0D2E5"/>
        </a:accent5>
        <a:accent6>
          <a:srgbClr val="E4B614"/>
        </a:accent6>
        <a:hlink>
          <a:srgbClr val="BFD5E9"/>
        </a:hlink>
        <a:folHlink>
          <a:srgbClr val="7BBE4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3_Blank">
  <a:themeElements>
    <a:clrScheme name="Blank 1">
      <a:dk1>
        <a:srgbClr val="000000"/>
      </a:dk1>
      <a:lt1>
        <a:srgbClr val="FFFFFF"/>
      </a:lt1>
      <a:dk2>
        <a:srgbClr val="FDE48B"/>
      </a:dk2>
      <a:lt2>
        <a:srgbClr val="888888"/>
      </a:lt2>
      <a:accent1>
        <a:srgbClr val="7FABD2"/>
      </a:accent1>
      <a:accent2>
        <a:srgbClr val="FCC917"/>
      </a:accent2>
      <a:accent3>
        <a:srgbClr val="FFFFFF"/>
      </a:accent3>
      <a:accent4>
        <a:srgbClr val="000000"/>
      </a:accent4>
      <a:accent5>
        <a:srgbClr val="C0D2E5"/>
      </a:accent5>
      <a:accent6>
        <a:srgbClr val="E4B614"/>
      </a:accent6>
      <a:hlink>
        <a:srgbClr val="BFD5E9"/>
      </a:hlink>
      <a:folHlink>
        <a:srgbClr val="7BBE40"/>
      </a:folHlink>
    </a:clrScheme>
    <a:fontScheme name="Blan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0" tIns="0" rIns="0" bIns="0" numCol="1" anchor="t" anchorCtr="0" compatLnSpc="1">
        <a:prstTxWarp prst="textNoShape">
          <a:avLst/>
        </a:prstTxWarp>
        <a:spAutoFit/>
      </a:bodyPr>
      <a:lstStyle>
        <a:defPPr marL="180975" marR="0" indent="-180975" algn="l" defTabSz="914400" rtl="0" eaLnBrk="0" fontAlgn="base" latinLnBrk="0" hangingPunct="0">
          <a:lnSpc>
            <a:spcPct val="100000"/>
          </a:lnSpc>
          <a:spcBef>
            <a:spcPct val="0"/>
          </a:spcBef>
          <a:spcAft>
            <a:spcPct val="0"/>
          </a:spcAft>
          <a:buClrTx/>
          <a:buSzTx/>
          <a:buFont typeface="Wingdings" pitchFamily="2" charset="2"/>
          <a:buNone/>
          <a:tabLst/>
          <a:defRPr kumimoji="0" lang="en-US" sz="12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accent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0" tIns="0" rIns="0" bIns="0" numCol="1" anchor="t" anchorCtr="0" compatLnSpc="1">
        <a:prstTxWarp prst="textNoShape">
          <a:avLst/>
        </a:prstTxWarp>
        <a:spAutoFit/>
      </a:bodyPr>
      <a:lstStyle>
        <a:defPPr marL="180975" marR="0" indent="-180975" algn="l" defTabSz="914400" rtl="0" eaLnBrk="0" fontAlgn="base" latinLnBrk="0" hangingPunct="0">
          <a:lnSpc>
            <a:spcPct val="100000"/>
          </a:lnSpc>
          <a:spcBef>
            <a:spcPct val="0"/>
          </a:spcBef>
          <a:spcAft>
            <a:spcPct val="0"/>
          </a:spcAft>
          <a:buClrTx/>
          <a:buSzTx/>
          <a:buFont typeface="Wingdings" pitchFamily="2" charset="2"/>
          <a:buNone/>
          <a:tabLst/>
          <a:defRPr kumimoji="0" lang="en-US" sz="1200" b="0" i="0" u="none" strike="noStrike" cap="none" normalizeH="0" baseline="0" smtClean="0">
            <a:ln>
              <a:noFill/>
            </a:ln>
            <a:solidFill>
              <a:schemeClr val="tx1"/>
            </a:solidFill>
            <a:effectLst/>
            <a:latin typeface="Arial" charset="0"/>
          </a:defRPr>
        </a:defPPr>
      </a:lstStyle>
    </a:lnDef>
  </a:objectDefaults>
  <a:extraClrSchemeLst>
    <a:extraClrScheme>
      <a:clrScheme name="Blank 1">
        <a:dk1>
          <a:srgbClr val="000000"/>
        </a:dk1>
        <a:lt1>
          <a:srgbClr val="FFFFFF"/>
        </a:lt1>
        <a:dk2>
          <a:srgbClr val="FDE48B"/>
        </a:dk2>
        <a:lt2>
          <a:srgbClr val="888888"/>
        </a:lt2>
        <a:accent1>
          <a:srgbClr val="7FABD2"/>
        </a:accent1>
        <a:accent2>
          <a:srgbClr val="FCC917"/>
        </a:accent2>
        <a:accent3>
          <a:srgbClr val="FFFFFF"/>
        </a:accent3>
        <a:accent4>
          <a:srgbClr val="000000"/>
        </a:accent4>
        <a:accent5>
          <a:srgbClr val="C0D2E5"/>
        </a:accent5>
        <a:accent6>
          <a:srgbClr val="E4B614"/>
        </a:accent6>
        <a:hlink>
          <a:srgbClr val="BFD5E9"/>
        </a:hlink>
        <a:folHlink>
          <a:srgbClr val="7BBE4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sisl xmlns:xsi="http://www.w3.org/2001/XMLSchema-instance" xmlns:xsd="http://www.w3.org/2001/XMLSchema" xmlns="http://www.boldonjames.com/2008/01/sie/internal/label" sislVersion="0" policy="e9c0b8d7-bdb4-4fd3-b62a-f50327aaefce" origin="userSelected">
  <element uid="50c31824-0780-4910-87d1-eaaffd182d42" value=""/>
</sisl>
</file>

<file path=customXml/itemProps1.xml><?xml version="1.0" encoding="utf-8"?>
<ds:datastoreItem xmlns:ds="http://schemas.openxmlformats.org/officeDocument/2006/customXml" ds:itemID="{E9E3C633-7309-4857-91F1-C5769A817429}">
  <ds:schemaRefs>
    <ds:schemaRef ds:uri="http://www.w3.org/2001/XMLSchema"/>
    <ds:schemaRef ds:uri="http://www.boldonjames.com/2008/01/sie/internal/label"/>
  </ds:schemaRefs>
</ds:datastoreItem>
</file>

<file path=docProps/app.xml><?xml version="1.0" encoding="utf-8"?>
<Properties xmlns="http://schemas.openxmlformats.org/officeDocument/2006/extended-properties" xmlns:vt="http://schemas.openxmlformats.org/officeDocument/2006/docPropsVTypes">
  <Template/>
  <TotalTime>145692</TotalTime>
  <Words>362</Words>
  <Application>Microsoft Office PowerPoint</Application>
  <PresentationFormat>On-screen Show (4:3)</PresentationFormat>
  <Paragraphs>32</Paragraphs>
  <Slides>3</Slides>
  <Notes>3</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3</vt:i4>
      </vt:variant>
    </vt:vector>
  </HeadingPairs>
  <TitlesOfParts>
    <vt:vector size="11" baseType="lpstr">
      <vt:lpstr>Arial</vt:lpstr>
      <vt:lpstr>Arial Black</vt:lpstr>
      <vt:lpstr>Courier New</vt:lpstr>
      <vt:lpstr>Garamond</vt:lpstr>
      <vt:lpstr>Wingdings</vt:lpstr>
      <vt:lpstr>Edge</vt:lpstr>
      <vt:lpstr>2_Blank</vt:lpstr>
      <vt:lpstr>3_Blank</vt:lpstr>
      <vt:lpstr>ETT Presentation to WMS on CREZ Outage Schedule Changes  August 3, 2020</vt:lpstr>
      <vt:lpstr>PowerPoint Presentation</vt:lpstr>
      <vt:lpstr>PowerPoint Presentation</vt:lpstr>
    </vt:vector>
  </TitlesOfParts>
  <Company>AEP-SS-IT-WE-7/1/6-(8-835-3050)</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3+9 Update</dc:title>
  <dc:creator>AEP</dc:creator>
  <cp:keywords/>
  <cp:lastModifiedBy>s209734</cp:lastModifiedBy>
  <cp:revision>3227</cp:revision>
  <cp:lastPrinted>2019-05-28T13:40:00Z</cp:lastPrinted>
  <dcterms:created xsi:type="dcterms:W3CDTF">2010-04-26T15:23:14Z</dcterms:created>
  <dcterms:modified xsi:type="dcterms:W3CDTF">2020-07-22T17:30:11Z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IndexRef">
    <vt:lpwstr>b3e4c221-424e-45cb-86a3-3a6361d2a1f9</vt:lpwstr>
  </property>
  <property fmtid="{D5CDD505-2E9C-101B-9397-08002B2CF9AE}" pid="3" name="bjSaver">
    <vt:lpwstr>GuAwA5iolyCjP/30o9FB24oI7WY0nNyZ</vt:lpwstr>
  </property>
  <property fmtid="{D5CDD505-2E9C-101B-9397-08002B2CF9AE}" pid="4" name="bjDocumentSecurityLabel">
    <vt:lpwstr>AEP Internal</vt:lpwstr>
  </property>
  <property fmtid="{D5CDD505-2E9C-101B-9397-08002B2CF9AE}" pid="5" name="Visual Markings Removed">
    <vt:lpwstr>No</vt:lpwstr>
  </property>
  <property fmtid="{D5CDD505-2E9C-101B-9397-08002B2CF9AE}" pid="6" name="bjDocumentLabelXML">
    <vt:lpwstr>&lt;?xml version="1.0" encoding="us-ascii"?&gt;&lt;sisl xmlns:xsi="http://www.w3.org/2001/XMLSchema-instance" xmlns:xsd="http://www.w3.org/2001/XMLSchema" sislVersion="0" policy="e9c0b8d7-bdb4-4fd3-b62a-f50327aaefce" origin="userSelected" xmlns="http://www.boldonj</vt:lpwstr>
  </property>
  <property fmtid="{D5CDD505-2E9C-101B-9397-08002B2CF9AE}" pid="7" name="bjDocumentLabelXML-0">
    <vt:lpwstr>ames.com/2008/01/sie/internal/label"&gt;&lt;element uid="50c31824-0780-4910-87d1-eaaffd182d42" value="" /&gt;&lt;/sisl&gt;</vt:lpwstr>
  </property>
</Properties>
</file>