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4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283" r:id="rId8"/>
    <p:sldId id="289" r:id="rId9"/>
    <p:sldId id="284" r:id="rId10"/>
    <p:sldId id="285" r:id="rId11"/>
    <p:sldId id="286" r:id="rId12"/>
    <p:sldId id="287" r:id="rId13"/>
    <p:sldId id="290" r:id="rId14"/>
    <p:sldId id="288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8D028"/>
    <a:srgbClr val="DAA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6" autoAdjust="0"/>
    <p:restoredTop sz="74047" autoAdjust="0"/>
  </p:normalViewPr>
  <p:slideViewPr>
    <p:cSldViewPr showGuides="1">
      <p:cViewPr varScale="1">
        <p:scale>
          <a:sx n="86" d="100"/>
          <a:sy n="86" d="100"/>
        </p:scale>
        <p:origin x="236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0_06\LZ_South%20early%20May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0_08\constr_analysi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0_08\constr_analysis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0_08\constr_analysis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0_08\constr_analysi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Business\MarketOperationsSupport\jchen\Study\CMWG\2020_08\constr_analysi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SCED LMP at </a:t>
            </a:r>
            <a:r>
              <a:rPr lang="en-US" b="1" dirty="0" err="1"/>
              <a:t>LZ_South</a:t>
            </a:r>
            <a:endParaRPr lang="en-US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'5_11 LZ_SOUTH'!$D$1</c:f>
              <c:strCache>
                <c:ptCount val="1"/>
                <c:pt idx="0">
                  <c:v>LZ_SOUTH LMP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'5_11 LZ_SOUTH'!$A$2:$A$290</c:f>
              <c:numCache>
                <c:formatCode>m/d/yy\ h:mm;@</c:formatCode>
                <c:ptCount val="289"/>
                <c:pt idx="0">
                  <c:v>43962.000335648147</c:v>
                </c:pt>
                <c:pt idx="1">
                  <c:v>43962.003703703704</c:v>
                </c:pt>
                <c:pt idx="2">
                  <c:v>43962.007175925923</c:v>
                </c:pt>
                <c:pt idx="3">
                  <c:v>43962.010625000003</c:v>
                </c:pt>
                <c:pt idx="4">
                  <c:v>43962.014085648145</c:v>
                </c:pt>
                <c:pt idx="5">
                  <c:v>43962.017581018517</c:v>
                </c:pt>
                <c:pt idx="6">
                  <c:v>43962.021041666667</c:v>
                </c:pt>
                <c:pt idx="7">
                  <c:v>43962.024548611109</c:v>
                </c:pt>
                <c:pt idx="8">
                  <c:v>43962.028032407405</c:v>
                </c:pt>
                <c:pt idx="9">
                  <c:v>43962.031481481485</c:v>
                </c:pt>
                <c:pt idx="10">
                  <c:v>43962.034930555557</c:v>
                </c:pt>
                <c:pt idx="11">
                  <c:v>43962.038402777776</c:v>
                </c:pt>
                <c:pt idx="12">
                  <c:v>43962.041990740741</c:v>
                </c:pt>
                <c:pt idx="13">
                  <c:v>43962.045358796298</c:v>
                </c:pt>
                <c:pt idx="14">
                  <c:v>43962.048819444448</c:v>
                </c:pt>
                <c:pt idx="15">
                  <c:v>43962.052303240744</c:v>
                </c:pt>
                <c:pt idx="16">
                  <c:v>43962.055775462963</c:v>
                </c:pt>
                <c:pt idx="17">
                  <c:v>43962.059224537035</c:v>
                </c:pt>
                <c:pt idx="18">
                  <c:v>43962.062708333331</c:v>
                </c:pt>
                <c:pt idx="19">
                  <c:v>43962.066157407404</c:v>
                </c:pt>
                <c:pt idx="20">
                  <c:v>43962.069641203707</c:v>
                </c:pt>
                <c:pt idx="21">
                  <c:v>43962.073113425926</c:v>
                </c:pt>
                <c:pt idx="22">
                  <c:v>43962.076597222222</c:v>
                </c:pt>
                <c:pt idx="23">
                  <c:v>43962.080069444448</c:v>
                </c:pt>
                <c:pt idx="24">
                  <c:v>43962.083645833336</c:v>
                </c:pt>
                <c:pt idx="25">
                  <c:v>43962.08699074074</c:v>
                </c:pt>
                <c:pt idx="26">
                  <c:v>43962.090509259258</c:v>
                </c:pt>
                <c:pt idx="27">
                  <c:v>43962.093969907408</c:v>
                </c:pt>
                <c:pt idx="28">
                  <c:v>43962.097430555557</c:v>
                </c:pt>
                <c:pt idx="29">
                  <c:v>43962.100891203707</c:v>
                </c:pt>
                <c:pt idx="30">
                  <c:v>43962.104375000003</c:v>
                </c:pt>
                <c:pt idx="31">
                  <c:v>43962.107847222222</c:v>
                </c:pt>
                <c:pt idx="32">
                  <c:v>43962.111307870371</c:v>
                </c:pt>
                <c:pt idx="33">
                  <c:v>43962.11482638889</c:v>
                </c:pt>
                <c:pt idx="34">
                  <c:v>43962.118263888886</c:v>
                </c:pt>
                <c:pt idx="35">
                  <c:v>43962.121747685182</c:v>
                </c:pt>
                <c:pt idx="36">
                  <c:v>43962.125277777777</c:v>
                </c:pt>
                <c:pt idx="37">
                  <c:v>43962.128692129627</c:v>
                </c:pt>
                <c:pt idx="38">
                  <c:v>43962.13212962963</c:v>
                </c:pt>
                <c:pt idx="39">
                  <c:v>43962.135648148149</c:v>
                </c:pt>
                <c:pt idx="40">
                  <c:v>43962.139108796298</c:v>
                </c:pt>
                <c:pt idx="41">
                  <c:v>43962.142569444448</c:v>
                </c:pt>
                <c:pt idx="42">
                  <c:v>43962.146053240744</c:v>
                </c:pt>
                <c:pt idx="43">
                  <c:v>43962.149502314816</c:v>
                </c:pt>
                <c:pt idx="44">
                  <c:v>43962.152997685182</c:v>
                </c:pt>
                <c:pt idx="45">
                  <c:v>43962.156481481485</c:v>
                </c:pt>
                <c:pt idx="46">
                  <c:v>43962.159942129627</c:v>
                </c:pt>
                <c:pt idx="47">
                  <c:v>43962.163414351853</c:v>
                </c:pt>
                <c:pt idx="48">
                  <c:v>43962.166990740741</c:v>
                </c:pt>
                <c:pt idx="49">
                  <c:v>43962.170347222222</c:v>
                </c:pt>
                <c:pt idx="50">
                  <c:v>43962.173807870371</c:v>
                </c:pt>
                <c:pt idx="51">
                  <c:v>43962.17732638889</c:v>
                </c:pt>
                <c:pt idx="52">
                  <c:v>43962.180763888886</c:v>
                </c:pt>
                <c:pt idx="53">
                  <c:v>43962.184224537035</c:v>
                </c:pt>
                <c:pt idx="54">
                  <c:v>43962.187743055554</c:v>
                </c:pt>
                <c:pt idx="55">
                  <c:v>43962.191145833334</c:v>
                </c:pt>
                <c:pt idx="56">
                  <c:v>43962.194652777776</c:v>
                </c:pt>
                <c:pt idx="57">
                  <c:v>43962.198136574072</c:v>
                </c:pt>
                <c:pt idx="58">
                  <c:v>43962.201597222222</c:v>
                </c:pt>
                <c:pt idx="59">
                  <c:v>43962.205069444448</c:v>
                </c:pt>
                <c:pt idx="60">
                  <c:v>43962.208668981482</c:v>
                </c:pt>
                <c:pt idx="61">
                  <c:v>43962.212025462963</c:v>
                </c:pt>
                <c:pt idx="62">
                  <c:v>43962.215474537035</c:v>
                </c:pt>
                <c:pt idx="63">
                  <c:v>43962.218958333331</c:v>
                </c:pt>
                <c:pt idx="64">
                  <c:v>43962.222511574073</c:v>
                </c:pt>
                <c:pt idx="65">
                  <c:v>43962.225891203707</c:v>
                </c:pt>
                <c:pt idx="66">
                  <c:v>43962.229375000003</c:v>
                </c:pt>
                <c:pt idx="67">
                  <c:v>43962.232835648145</c:v>
                </c:pt>
                <c:pt idx="68">
                  <c:v>43962.236307870371</c:v>
                </c:pt>
                <c:pt idx="69">
                  <c:v>43962.239803240744</c:v>
                </c:pt>
                <c:pt idx="70">
                  <c:v>43962.243263888886</c:v>
                </c:pt>
                <c:pt idx="71">
                  <c:v>43962.246747685182</c:v>
                </c:pt>
                <c:pt idx="72">
                  <c:v>43962.2502662037</c:v>
                </c:pt>
                <c:pt idx="73">
                  <c:v>43962.253680555557</c:v>
                </c:pt>
                <c:pt idx="74">
                  <c:v>43962.257152777776</c:v>
                </c:pt>
                <c:pt idx="75">
                  <c:v>43962.260625000003</c:v>
                </c:pt>
                <c:pt idx="76">
                  <c:v>43962.264085648145</c:v>
                </c:pt>
                <c:pt idx="77">
                  <c:v>43962.267569444448</c:v>
                </c:pt>
                <c:pt idx="78">
                  <c:v>43962.271041666667</c:v>
                </c:pt>
                <c:pt idx="79">
                  <c:v>43962.274502314816</c:v>
                </c:pt>
                <c:pt idx="80">
                  <c:v>43962.277986111112</c:v>
                </c:pt>
                <c:pt idx="81">
                  <c:v>43962.281469907408</c:v>
                </c:pt>
                <c:pt idx="82">
                  <c:v>43962.284930555557</c:v>
                </c:pt>
                <c:pt idx="83">
                  <c:v>43962.288414351853</c:v>
                </c:pt>
                <c:pt idx="84">
                  <c:v>43962.291932870372</c:v>
                </c:pt>
                <c:pt idx="85">
                  <c:v>43962.295416666668</c:v>
                </c:pt>
                <c:pt idx="86">
                  <c:v>43962.29886574074</c:v>
                </c:pt>
                <c:pt idx="87">
                  <c:v>43962.302303240744</c:v>
                </c:pt>
                <c:pt idx="88">
                  <c:v>43962.305775462963</c:v>
                </c:pt>
                <c:pt idx="89">
                  <c:v>43962.309236111112</c:v>
                </c:pt>
                <c:pt idx="90">
                  <c:v>43962.312719907408</c:v>
                </c:pt>
                <c:pt idx="91">
                  <c:v>43962.316192129627</c:v>
                </c:pt>
                <c:pt idx="92">
                  <c:v>43962.319664351853</c:v>
                </c:pt>
                <c:pt idx="93">
                  <c:v>43962.323171296295</c:v>
                </c:pt>
                <c:pt idx="94">
                  <c:v>43962.326608796298</c:v>
                </c:pt>
                <c:pt idx="95">
                  <c:v>43962.330092592594</c:v>
                </c:pt>
                <c:pt idx="96">
                  <c:v>43962.333657407406</c:v>
                </c:pt>
                <c:pt idx="97">
                  <c:v>43962.337037037039</c:v>
                </c:pt>
                <c:pt idx="98">
                  <c:v>43962.340486111112</c:v>
                </c:pt>
                <c:pt idx="99">
                  <c:v>43962.343958333331</c:v>
                </c:pt>
                <c:pt idx="100">
                  <c:v>43962.347418981481</c:v>
                </c:pt>
                <c:pt idx="101">
                  <c:v>43962.350891203707</c:v>
                </c:pt>
                <c:pt idx="102">
                  <c:v>43962.354409722226</c:v>
                </c:pt>
                <c:pt idx="103">
                  <c:v>43962.357847222222</c:v>
                </c:pt>
                <c:pt idx="104">
                  <c:v>43962.361342592594</c:v>
                </c:pt>
                <c:pt idx="105">
                  <c:v>43962.364803240744</c:v>
                </c:pt>
                <c:pt idx="106">
                  <c:v>43962.368287037039</c:v>
                </c:pt>
                <c:pt idx="107">
                  <c:v>43962.371770833335</c:v>
                </c:pt>
                <c:pt idx="108">
                  <c:v>43962.375277777777</c:v>
                </c:pt>
                <c:pt idx="109">
                  <c:v>43962.378680555557</c:v>
                </c:pt>
                <c:pt idx="110">
                  <c:v>43962.382175925923</c:v>
                </c:pt>
                <c:pt idx="111">
                  <c:v>43962.385682870372</c:v>
                </c:pt>
                <c:pt idx="112">
                  <c:v>43962.389108796298</c:v>
                </c:pt>
                <c:pt idx="113">
                  <c:v>43962.392581018517</c:v>
                </c:pt>
                <c:pt idx="114">
                  <c:v>43962.39607638889</c:v>
                </c:pt>
                <c:pt idx="115">
                  <c:v>43962.399525462963</c:v>
                </c:pt>
                <c:pt idx="116">
                  <c:v>43962.403009259258</c:v>
                </c:pt>
                <c:pt idx="117">
                  <c:v>43962.4065162037</c:v>
                </c:pt>
                <c:pt idx="118">
                  <c:v>43962.409942129627</c:v>
                </c:pt>
                <c:pt idx="119">
                  <c:v>43962.413437499999</c:v>
                </c:pt>
                <c:pt idx="120">
                  <c:v>43962.416979166665</c:v>
                </c:pt>
                <c:pt idx="121">
                  <c:v>43962.420358796298</c:v>
                </c:pt>
                <c:pt idx="122">
                  <c:v>43962.423854166664</c:v>
                </c:pt>
                <c:pt idx="123">
                  <c:v>43962.427337962959</c:v>
                </c:pt>
                <c:pt idx="124">
                  <c:v>43962.430763888886</c:v>
                </c:pt>
                <c:pt idx="125">
                  <c:v>43962.434247685182</c:v>
                </c:pt>
                <c:pt idx="126">
                  <c:v>43962.437743055554</c:v>
                </c:pt>
                <c:pt idx="127">
                  <c:v>43962.441180555557</c:v>
                </c:pt>
                <c:pt idx="128">
                  <c:v>43962.444652777776</c:v>
                </c:pt>
                <c:pt idx="129">
                  <c:v>43962.448136574072</c:v>
                </c:pt>
                <c:pt idx="130">
                  <c:v>43962.451608796298</c:v>
                </c:pt>
                <c:pt idx="131">
                  <c:v>43962.455127314817</c:v>
                </c:pt>
                <c:pt idx="132">
                  <c:v>43962.458634259259</c:v>
                </c:pt>
                <c:pt idx="133">
                  <c:v>43962.462048611109</c:v>
                </c:pt>
                <c:pt idx="134">
                  <c:v>43962.465497685182</c:v>
                </c:pt>
                <c:pt idx="135">
                  <c:v>43962.468993055554</c:v>
                </c:pt>
                <c:pt idx="136">
                  <c:v>43962.472442129627</c:v>
                </c:pt>
                <c:pt idx="137">
                  <c:v>43962.475902777776</c:v>
                </c:pt>
                <c:pt idx="138">
                  <c:v>43962.479386574072</c:v>
                </c:pt>
                <c:pt idx="139">
                  <c:v>43962.482847222222</c:v>
                </c:pt>
                <c:pt idx="140">
                  <c:v>43962.48642361111</c:v>
                </c:pt>
                <c:pt idx="141">
                  <c:v>43962.489803240744</c:v>
                </c:pt>
                <c:pt idx="142">
                  <c:v>43962.493252314816</c:v>
                </c:pt>
                <c:pt idx="143">
                  <c:v>43962.496759259258</c:v>
                </c:pt>
                <c:pt idx="144">
                  <c:v>43962.5003125</c:v>
                </c:pt>
                <c:pt idx="145">
                  <c:v>43962.503807870373</c:v>
                </c:pt>
                <c:pt idx="146">
                  <c:v>43962.507187499999</c:v>
                </c:pt>
                <c:pt idx="147">
                  <c:v>43962.510636574072</c:v>
                </c:pt>
                <c:pt idx="148">
                  <c:v>43962.514131944445</c:v>
                </c:pt>
                <c:pt idx="149">
                  <c:v>43962.517604166664</c:v>
                </c:pt>
                <c:pt idx="150">
                  <c:v>43962.52107638889</c:v>
                </c:pt>
                <c:pt idx="151">
                  <c:v>43962.524583333332</c:v>
                </c:pt>
                <c:pt idx="152">
                  <c:v>43962.527997685182</c:v>
                </c:pt>
                <c:pt idx="153">
                  <c:v>43962.531469907408</c:v>
                </c:pt>
                <c:pt idx="154">
                  <c:v>43962.534930555557</c:v>
                </c:pt>
                <c:pt idx="155">
                  <c:v>43962.538425925923</c:v>
                </c:pt>
                <c:pt idx="156">
                  <c:v>43962.541967592595</c:v>
                </c:pt>
                <c:pt idx="157">
                  <c:v>43962.545381944445</c:v>
                </c:pt>
                <c:pt idx="158">
                  <c:v>43962.548877314817</c:v>
                </c:pt>
                <c:pt idx="159">
                  <c:v>43962.55232638889</c:v>
                </c:pt>
                <c:pt idx="160">
                  <c:v>43962.555775462963</c:v>
                </c:pt>
                <c:pt idx="161">
                  <c:v>43962.559247685182</c:v>
                </c:pt>
                <c:pt idx="162">
                  <c:v>43962.562743055554</c:v>
                </c:pt>
                <c:pt idx="163">
                  <c:v>43962.566192129627</c:v>
                </c:pt>
                <c:pt idx="164">
                  <c:v>43962.569687499999</c:v>
                </c:pt>
                <c:pt idx="165">
                  <c:v>43962.573159722226</c:v>
                </c:pt>
                <c:pt idx="166">
                  <c:v>43962.576666666668</c:v>
                </c:pt>
                <c:pt idx="167">
                  <c:v>43962.580104166664</c:v>
                </c:pt>
                <c:pt idx="168">
                  <c:v>43962.583668981482</c:v>
                </c:pt>
                <c:pt idx="169">
                  <c:v>43962.587013888886</c:v>
                </c:pt>
                <c:pt idx="170">
                  <c:v>43962.590509259258</c:v>
                </c:pt>
                <c:pt idx="171">
                  <c:v>43962.593969907408</c:v>
                </c:pt>
                <c:pt idx="172">
                  <c:v>43962.597442129627</c:v>
                </c:pt>
                <c:pt idx="173">
                  <c:v>43962.600914351853</c:v>
                </c:pt>
                <c:pt idx="174">
                  <c:v>43962.604409722226</c:v>
                </c:pt>
                <c:pt idx="175">
                  <c:v>43962.607881944445</c:v>
                </c:pt>
                <c:pt idx="176">
                  <c:v>43962.611319444448</c:v>
                </c:pt>
                <c:pt idx="177">
                  <c:v>43962.614837962959</c:v>
                </c:pt>
                <c:pt idx="178">
                  <c:v>43962.618252314816</c:v>
                </c:pt>
                <c:pt idx="179">
                  <c:v>43962.621805555558</c:v>
                </c:pt>
                <c:pt idx="180">
                  <c:v>43962.625300925924</c:v>
                </c:pt>
                <c:pt idx="181">
                  <c:v>43962.62871527778</c:v>
                </c:pt>
                <c:pt idx="182">
                  <c:v>43962.632199074076</c:v>
                </c:pt>
                <c:pt idx="183">
                  <c:v>43962.635636574072</c:v>
                </c:pt>
                <c:pt idx="184">
                  <c:v>43962.639108796298</c:v>
                </c:pt>
                <c:pt idx="185">
                  <c:v>43962.642569444448</c:v>
                </c:pt>
                <c:pt idx="186">
                  <c:v>43962.64607638889</c:v>
                </c:pt>
                <c:pt idx="187">
                  <c:v>43962.649502314816</c:v>
                </c:pt>
                <c:pt idx="188">
                  <c:v>43962.654351851852</c:v>
                </c:pt>
                <c:pt idx="189">
                  <c:v>43962.656446759262</c:v>
                </c:pt>
                <c:pt idx="190">
                  <c:v>43962.659918981481</c:v>
                </c:pt>
                <c:pt idx="191">
                  <c:v>43962.663391203707</c:v>
                </c:pt>
                <c:pt idx="192">
                  <c:v>43962.666898148149</c:v>
                </c:pt>
                <c:pt idx="193">
                  <c:v>43962.670324074075</c:v>
                </c:pt>
                <c:pt idx="194">
                  <c:v>43962.673784722225</c:v>
                </c:pt>
                <c:pt idx="195">
                  <c:v>43962.677256944444</c:v>
                </c:pt>
                <c:pt idx="196">
                  <c:v>43962.680752314816</c:v>
                </c:pt>
                <c:pt idx="197">
                  <c:v>43962.684201388889</c:v>
                </c:pt>
                <c:pt idx="198">
                  <c:v>43962.687696759262</c:v>
                </c:pt>
                <c:pt idx="199">
                  <c:v>43962.691168981481</c:v>
                </c:pt>
                <c:pt idx="200">
                  <c:v>43962.694641203707</c:v>
                </c:pt>
                <c:pt idx="201">
                  <c:v>43962.698113425926</c:v>
                </c:pt>
                <c:pt idx="202">
                  <c:v>43962.701574074075</c:v>
                </c:pt>
                <c:pt idx="203">
                  <c:v>43962.705034722225</c:v>
                </c:pt>
                <c:pt idx="204">
                  <c:v>43962.708599537036</c:v>
                </c:pt>
                <c:pt idx="205">
                  <c:v>43962.71197916667</c:v>
                </c:pt>
                <c:pt idx="206">
                  <c:v>43962.715474537035</c:v>
                </c:pt>
                <c:pt idx="207">
                  <c:v>43962.718935185185</c:v>
                </c:pt>
                <c:pt idx="208">
                  <c:v>43962.722407407404</c:v>
                </c:pt>
                <c:pt idx="209">
                  <c:v>43962.72587962963</c:v>
                </c:pt>
                <c:pt idx="210">
                  <c:v>43962.729479166665</c:v>
                </c:pt>
                <c:pt idx="211">
                  <c:v>43962.732800925929</c:v>
                </c:pt>
                <c:pt idx="212">
                  <c:v>43962.736307870371</c:v>
                </c:pt>
                <c:pt idx="213">
                  <c:v>43962.739756944444</c:v>
                </c:pt>
                <c:pt idx="214">
                  <c:v>43962.74322916667</c:v>
                </c:pt>
                <c:pt idx="215">
                  <c:v>43962.746701388889</c:v>
                </c:pt>
                <c:pt idx="216">
                  <c:v>43962.750254629631</c:v>
                </c:pt>
                <c:pt idx="217">
                  <c:v>43962.753657407404</c:v>
                </c:pt>
                <c:pt idx="218">
                  <c:v>43962.757256944446</c:v>
                </c:pt>
                <c:pt idx="219">
                  <c:v>43962.76059027778</c:v>
                </c:pt>
                <c:pt idx="220">
                  <c:v>43962.764074074075</c:v>
                </c:pt>
                <c:pt idx="221">
                  <c:v>43962.767534722225</c:v>
                </c:pt>
                <c:pt idx="222">
                  <c:v>43962.771006944444</c:v>
                </c:pt>
                <c:pt idx="223">
                  <c:v>43962.77447916667</c:v>
                </c:pt>
                <c:pt idx="224">
                  <c:v>43962.777951388889</c:v>
                </c:pt>
                <c:pt idx="225">
                  <c:v>43962.781412037039</c:v>
                </c:pt>
                <c:pt idx="226">
                  <c:v>43962.78502314815</c:v>
                </c:pt>
                <c:pt idx="227">
                  <c:v>43962.788391203707</c:v>
                </c:pt>
                <c:pt idx="228">
                  <c:v>43962.791898148149</c:v>
                </c:pt>
                <c:pt idx="229">
                  <c:v>43962.795312499999</c:v>
                </c:pt>
                <c:pt idx="230">
                  <c:v>43962.798784722225</c:v>
                </c:pt>
                <c:pt idx="231">
                  <c:v>43962.802256944444</c:v>
                </c:pt>
                <c:pt idx="232">
                  <c:v>43962.805717592593</c:v>
                </c:pt>
                <c:pt idx="233">
                  <c:v>43962.809189814812</c:v>
                </c:pt>
                <c:pt idx="234">
                  <c:v>43962.812789351854</c:v>
                </c:pt>
                <c:pt idx="235">
                  <c:v>43962.816145833334</c:v>
                </c:pt>
                <c:pt idx="236">
                  <c:v>43962.819594907407</c:v>
                </c:pt>
                <c:pt idx="237">
                  <c:v>43962.823078703703</c:v>
                </c:pt>
                <c:pt idx="238">
                  <c:v>43962.826550925929</c:v>
                </c:pt>
                <c:pt idx="239">
                  <c:v>43962.830023148148</c:v>
                </c:pt>
                <c:pt idx="240">
                  <c:v>43962.83357638889</c:v>
                </c:pt>
                <c:pt idx="241">
                  <c:v>43962.837048611109</c:v>
                </c:pt>
                <c:pt idx="242">
                  <c:v>43962.840543981481</c:v>
                </c:pt>
                <c:pt idx="243">
                  <c:v>43962.843935185185</c:v>
                </c:pt>
                <c:pt idx="244">
                  <c:v>43962.847384259258</c:v>
                </c:pt>
                <c:pt idx="245">
                  <c:v>43962.850868055553</c:v>
                </c:pt>
                <c:pt idx="246">
                  <c:v>43962.85434027778</c:v>
                </c:pt>
                <c:pt idx="247">
                  <c:v>43962.857812499999</c:v>
                </c:pt>
                <c:pt idx="248">
                  <c:v>43962.861284722225</c:v>
                </c:pt>
                <c:pt idx="249">
                  <c:v>43962.864745370367</c:v>
                </c:pt>
                <c:pt idx="250">
                  <c:v>43962.868217592593</c:v>
                </c:pt>
                <c:pt idx="251">
                  <c:v>43962.871701388889</c:v>
                </c:pt>
                <c:pt idx="252">
                  <c:v>43962.875219907408</c:v>
                </c:pt>
                <c:pt idx="253">
                  <c:v>43962.878668981481</c:v>
                </c:pt>
                <c:pt idx="254">
                  <c:v>43962.882118055553</c:v>
                </c:pt>
                <c:pt idx="255">
                  <c:v>43962.88559027778</c:v>
                </c:pt>
                <c:pt idx="256">
                  <c:v>43962.889050925929</c:v>
                </c:pt>
                <c:pt idx="257">
                  <c:v>43962.892534722225</c:v>
                </c:pt>
                <c:pt idx="258">
                  <c:v>43962.896006944444</c:v>
                </c:pt>
                <c:pt idx="259">
                  <c:v>43962.89947916667</c:v>
                </c:pt>
                <c:pt idx="260">
                  <c:v>43962.902939814812</c:v>
                </c:pt>
                <c:pt idx="261">
                  <c:v>43962.906423611108</c:v>
                </c:pt>
                <c:pt idx="262">
                  <c:v>43962.909895833334</c:v>
                </c:pt>
                <c:pt idx="263">
                  <c:v>43962.913368055553</c:v>
                </c:pt>
                <c:pt idx="264">
                  <c:v>43962.916875000003</c:v>
                </c:pt>
                <c:pt idx="265">
                  <c:v>43962.920300925929</c:v>
                </c:pt>
                <c:pt idx="266">
                  <c:v>43962.923784722225</c:v>
                </c:pt>
                <c:pt idx="267">
                  <c:v>43962.927256944444</c:v>
                </c:pt>
                <c:pt idx="268">
                  <c:v>43962.93072916667</c:v>
                </c:pt>
                <c:pt idx="269">
                  <c:v>43962.934189814812</c:v>
                </c:pt>
                <c:pt idx="270">
                  <c:v>43962.937685185185</c:v>
                </c:pt>
                <c:pt idx="271">
                  <c:v>43962.941122685188</c:v>
                </c:pt>
                <c:pt idx="272">
                  <c:v>43962.944606481484</c:v>
                </c:pt>
                <c:pt idx="273">
                  <c:v>43962.948078703703</c:v>
                </c:pt>
                <c:pt idx="274">
                  <c:v>43962.951550925929</c:v>
                </c:pt>
                <c:pt idx="275">
                  <c:v>43962.952638888892</c:v>
                </c:pt>
                <c:pt idx="276">
                  <c:v>43962.955034722225</c:v>
                </c:pt>
                <c:pt idx="277">
                  <c:v>43962.95857638889</c:v>
                </c:pt>
                <c:pt idx="278">
                  <c:v>43962.96197916667</c:v>
                </c:pt>
                <c:pt idx="279">
                  <c:v>43962.965462962966</c:v>
                </c:pt>
                <c:pt idx="280">
                  <c:v>43962.968912037039</c:v>
                </c:pt>
                <c:pt idx="281">
                  <c:v>43962.972361111111</c:v>
                </c:pt>
                <c:pt idx="282">
                  <c:v>43962.975844907407</c:v>
                </c:pt>
                <c:pt idx="283">
                  <c:v>43962.97934027778</c:v>
                </c:pt>
                <c:pt idx="284">
                  <c:v>43962.982800925929</c:v>
                </c:pt>
                <c:pt idx="285">
                  <c:v>43962.986273148148</c:v>
                </c:pt>
                <c:pt idx="286">
                  <c:v>43962.989756944444</c:v>
                </c:pt>
                <c:pt idx="287">
                  <c:v>43962.99322916667</c:v>
                </c:pt>
                <c:pt idx="288">
                  <c:v>43962.996678240743</c:v>
                </c:pt>
              </c:numCache>
            </c:numRef>
          </c:cat>
          <c:val>
            <c:numRef>
              <c:f>'5_11 LZ_SOUTH'!$D$2:$D$290</c:f>
              <c:numCache>
                <c:formatCode>General</c:formatCode>
                <c:ptCount val="289"/>
                <c:pt idx="0">
                  <c:v>17.5272862182305</c:v>
                </c:pt>
                <c:pt idx="1">
                  <c:v>16.067251437814701</c:v>
                </c:pt>
                <c:pt idx="2">
                  <c:v>16.317556195945802</c:v>
                </c:pt>
                <c:pt idx="3">
                  <c:v>16.252628527447602</c:v>
                </c:pt>
                <c:pt idx="4">
                  <c:v>15.7810536479624</c:v>
                </c:pt>
                <c:pt idx="5">
                  <c:v>15.5817693162816</c:v>
                </c:pt>
                <c:pt idx="6">
                  <c:v>15.337607320239</c:v>
                </c:pt>
                <c:pt idx="7">
                  <c:v>15.5747166460185</c:v>
                </c:pt>
                <c:pt idx="8">
                  <c:v>15.8185867925956</c:v>
                </c:pt>
                <c:pt idx="9">
                  <c:v>15.601849111270001</c:v>
                </c:pt>
                <c:pt idx="10">
                  <c:v>14.5530911288834</c:v>
                </c:pt>
                <c:pt idx="11">
                  <c:v>14.359851581192</c:v>
                </c:pt>
                <c:pt idx="12">
                  <c:v>14.219039331054701</c:v>
                </c:pt>
                <c:pt idx="13">
                  <c:v>14.2130962128067</c:v>
                </c:pt>
                <c:pt idx="14">
                  <c:v>14.505680400505099</c:v>
                </c:pt>
                <c:pt idx="15">
                  <c:v>14.418156475677501</c:v>
                </c:pt>
                <c:pt idx="16">
                  <c:v>14.075600299148601</c:v>
                </c:pt>
                <c:pt idx="17">
                  <c:v>14.2671792481613</c:v>
                </c:pt>
                <c:pt idx="18">
                  <c:v>14.322740551376301</c:v>
                </c:pt>
                <c:pt idx="19">
                  <c:v>15.457311813667401</c:v>
                </c:pt>
                <c:pt idx="20">
                  <c:v>15.1669749324014</c:v>
                </c:pt>
                <c:pt idx="21">
                  <c:v>14.2903412109375</c:v>
                </c:pt>
                <c:pt idx="22">
                  <c:v>14.186248482437099</c:v>
                </c:pt>
                <c:pt idx="23">
                  <c:v>13.8426455875397</c:v>
                </c:pt>
                <c:pt idx="24">
                  <c:v>14.074847643165601</c:v>
                </c:pt>
                <c:pt idx="25">
                  <c:v>14.086730741882301</c:v>
                </c:pt>
                <c:pt idx="26">
                  <c:v>14.105791061401399</c:v>
                </c:pt>
                <c:pt idx="27">
                  <c:v>13.9291078431702</c:v>
                </c:pt>
                <c:pt idx="28">
                  <c:v>13.975946813774099</c:v>
                </c:pt>
                <c:pt idx="29">
                  <c:v>14.047769571838399</c:v>
                </c:pt>
                <c:pt idx="30">
                  <c:v>13.955630280914299</c:v>
                </c:pt>
                <c:pt idx="31">
                  <c:v>13.8464421947861</c:v>
                </c:pt>
                <c:pt idx="32">
                  <c:v>13.864008928070101</c:v>
                </c:pt>
                <c:pt idx="33">
                  <c:v>13.7529367704773</c:v>
                </c:pt>
                <c:pt idx="34">
                  <c:v>13.7544860107422</c:v>
                </c:pt>
                <c:pt idx="35">
                  <c:v>13.7580784913635</c:v>
                </c:pt>
                <c:pt idx="36">
                  <c:v>13.758747306289701</c:v>
                </c:pt>
                <c:pt idx="37">
                  <c:v>13.695861274414099</c:v>
                </c:pt>
                <c:pt idx="38">
                  <c:v>13.659179884567299</c:v>
                </c:pt>
                <c:pt idx="39">
                  <c:v>13.6386037006378</c:v>
                </c:pt>
                <c:pt idx="40">
                  <c:v>13.2449608872223</c:v>
                </c:pt>
                <c:pt idx="41">
                  <c:v>12.504211246109</c:v>
                </c:pt>
                <c:pt idx="42">
                  <c:v>12.861817859458901</c:v>
                </c:pt>
                <c:pt idx="43">
                  <c:v>13.175698315429701</c:v>
                </c:pt>
                <c:pt idx="44">
                  <c:v>12.9744917957306</c:v>
                </c:pt>
                <c:pt idx="45">
                  <c:v>12.6110578762817</c:v>
                </c:pt>
                <c:pt idx="46">
                  <c:v>13.2068629785156</c:v>
                </c:pt>
                <c:pt idx="47">
                  <c:v>13.058332887649501</c:v>
                </c:pt>
                <c:pt idx="48">
                  <c:v>13.3373052462769</c:v>
                </c:pt>
                <c:pt idx="49">
                  <c:v>13.1969663287354</c:v>
                </c:pt>
                <c:pt idx="50">
                  <c:v>13.754351692581199</c:v>
                </c:pt>
                <c:pt idx="51">
                  <c:v>13.830980479431201</c:v>
                </c:pt>
                <c:pt idx="52">
                  <c:v>13.757054434394799</c:v>
                </c:pt>
                <c:pt idx="53">
                  <c:v>15.195115929753101</c:v>
                </c:pt>
                <c:pt idx="54">
                  <c:v>13.851156724586501</c:v>
                </c:pt>
                <c:pt idx="55">
                  <c:v>13.8720288646316</c:v>
                </c:pt>
                <c:pt idx="56">
                  <c:v>13.7567168076706</c:v>
                </c:pt>
                <c:pt idx="57">
                  <c:v>13.7597207614899</c:v>
                </c:pt>
                <c:pt idx="58">
                  <c:v>13.7646019514847</c:v>
                </c:pt>
                <c:pt idx="59">
                  <c:v>13.898598209381101</c:v>
                </c:pt>
                <c:pt idx="60">
                  <c:v>13.9991968235397</c:v>
                </c:pt>
                <c:pt idx="61">
                  <c:v>14.919571880645799</c:v>
                </c:pt>
                <c:pt idx="62">
                  <c:v>15.395705135803199</c:v>
                </c:pt>
                <c:pt idx="63">
                  <c:v>15.019936875534</c:v>
                </c:pt>
                <c:pt idx="64">
                  <c:v>15.866066463851899</c:v>
                </c:pt>
                <c:pt idx="65">
                  <c:v>16.394725790061901</c:v>
                </c:pt>
                <c:pt idx="66">
                  <c:v>16.1765666693878</c:v>
                </c:pt>
                <c:pt idx="67">
                  <c:v>16.125904213867202</c:v>
                </c:pt>
                <c:pt idx="68">
                  <c:v>16.087735124969502</c:v>
                </c:pt>
                <c:pt idx="69">
                  <c:v>16.423487019653301</c:v>
                </c:pt>
                <c:pt idx="70">
                  <c:v>16.672934426879898</c:v>
                </c:pt>
                <c:pt idx="71">
                  <c:v>15.7979731712341</c:v>
                </c:pt>
                <c:pt idx="72">
                  <c:v>14.4801015765381</c:v>
                </c:pt>
                <c:pt idx="73">
                  <c:v>15.7736287550354</c:v>
                </c:pt>
                <c:pt idx="74">
                  <c:v>15.5452084594727</c:v>
                </c:pt>
                <c:pt idx="75">
                  <c:v>14.907107398910499</c:v>
                </c:pt>
                <c:pt idx="76">
                  <c:v>14.5533737841797</c:v>
                </c:pt>
                <c:pt idx="77">
                  <c:v>14.206423553161599</c:v>
                </c:pt>
                <c:pt idx="78">
                  <c:v>13.696082306594899</c:v>
                </c:pt>
                <c:pt idx="79">
                  <c:v>13.666963861084</c:v>
                </c:pt>
                <c:pt idx="80">
                  <c:v>13.024244839019801</c:v>
                </c:pt>
                <c:pt idx="81">
                  <c:v>11.9708589563751</c:v>
                </c:pt>
                <c:pt idx="82">
                  <c:v>12.3979243189301</c:v>
                </c:pt>
                <c:pt idx="83">
                  <c:v>11.9707605447388</c:v>
                </c:pt>
                <c:pt idx="84">
                  <c:v>11.9068810434723</c:v>
                </c:pt>
                <c:pt idx="85">
                  <c:v>12.043376604728699</c:v>
                </c:pt>
                <c:pt idx="86">
                  <c:v>12.6758202826689</c:v>
                </c:pt>
                <c:pt idx="87">
                  <c:v>12.8195044517215</c:v>
                </c:pt>
                <c:pt idx="88">
                  <c:v>13.760804135531499</c:v>
                </c:pt>
                <c:pt idx="89">
                  <c:v>13.7056019317661</c:v>
                </c:pt>
                <c:pt idx="90">
                  <c:v>13.816183970074899</c:v>
                </c:pt>
                <c:pt idx="91">
                  <c:v>13.993677572048799</c:v>
                </c:pt>
                <c:pt idx="92">
                  <c:v>14.728914664878101</c:v>
                </c:pt>
                <c:pt idx="93">
                  <c:v>15.1004038861232</c:v>
                </c:pt>
                <c:pt idx="94">
                  <c:v>15.242977298395999</c:v>
                </c:pt>
                <c:pt idx="95">
                  <c:v>16.517315255055198</c:v>
                </c:pt>
                <c:pt idx="96">
                  <c:v>16.760417119084401</c:v>
                </c:pt>
                <c:pt idx="97">
                  <c:v>18.1540377156504</c:v>
                </c:pt>
                <c:pt idx="98">
                  <c:v>18.6171766217821</c:v>
                </c:pt>
                <c:pt idx="99">
                  <c:v>18.158689439802</c:v>
                </c:pt>
                <c:pt idx="100">
                  <c:v>17.973090828930399</c:v>
                </c:pt>
                <c:pt idx="101">
                  <c:v>18.5512124542308</c:v>
                </c:pt>
                <c:pt idx="102">
                  <c:v>25.851704721518299</c:v>
                </c:pt>
                <c:pt idx="103">
                  <c:v>40.679423575872804</c:v>
                </c:pt>
                <c:pt idx="104">
                  <c:v>40.918207764932802</c:v>
                </c:pt>
                <c:pt idx="105">
                  <c:v>19.137190090468</c:v>
                </c:pt>
                <c:pt idx="106">
                  <c:v>18.753227965277599</c:v>
                </c:pt>
                <c:pt idx="107">
                  <c:v>19.383960990850301</c:v>
                </c:pt>
                <c:pt idx="108">
                  <c:v>19.465047248415399</c:v>
                </c:pt>
                <c:pt idx="109">
                  <c:v>19.753192689352801</c:v>
                </c:pt>
                <c:pt idx="110">
                  <c:v>19.343558147979302</c:v>
                </c:pt>
                <c:pt idx="111">
                  <c:v>19.986118155058001</c:v>
                </c:pt>
                <c:pt idx="112">
                  <c:v>19.820065158381599</c:v>
                </c:pt>
                <c:pt idx="113">
                  <c:v>18.640812617324599</c:v>
                </c:pt>
                <c:pt idx="114">
                  <c:v>18.213800777115999</c:v>
                </c:pt>
                <c:pt idx="115">
                  <c:v>18.704098961437701</c:v>
                </c:pt>
                <c:pt idx="116">
                  <c:v>18.606072733188402</c:v>
                </c:pt>
                <c:pt idx="117">
                  <c:v>20.897910492444201</c:v>
                </c:pt>
                <c:pt idx="118">
                  <c:v>21.276087356348</c:v>
                </c:pt>
                <c:pt idx="119">
                  <c:v>24.0300268942208</c:v>
                </c:pt>
                <c:pt idx="120">
                  <c:v>22.789710648278898</c:v>
                </c:pt>
                <c:pt idx="121">
                  <c:v>569.13038630225105</c:v>
                </c:pt>
                <c:pt idx="122">
                  <c:v>571.57574897186896</c:v>
                </c:pt>
                <c:pt idx="123">
                  <c:v>569.62954384192199</c:v>
                </c:pt>
                <c:pt idx="124">
                  <c:v>575.792555617017</c:v>
                </c:pt>
                <c:pt idx="125">
                  <c:v>18.666263220483799</c:v>
                </c:pt>
                <c:pt idx="126">
                  <c:v>18.993614797276098</c:v>
                </c:pt>
                <c:pt idx="127">
                  <c:v>19.077485082100502</c:v>
                </c:pt>
                <c:pt idx="128">
                  <c:v>578.52139970760004</c:v>
                </c:pt>
                <c:pt idx="129">
                  <c:v>584.39665022531904</c:v>
                </c:pt>
                <c:pt idx="130">
                  <c:v>589.33597856864606</c:v>
                </c:pt>
                <c:pt idx="131">
                  <c:v>584.37886884832506</c:v>
                </c:pt>
                <c:pt idx="132">
                  <c:v>588.41921795363805</c:v>
                </c:pt>
                <c:pt idx="133">
                  <c:v>296.53999001817601</c:v>
                </c:pt>
                <c:pt idx="134">
                  <c:v>594.01796343745104</c:v>
                </c:pt>
                <c:pt idx="135">
                  <c:v>594.75946660579996</c:v>
                </c:pt>
                <c:pt idx="136">
                  <c:v>595.32909136659805</c:v>
                </c:pt>
                <c:pt idx="137">
                  <c:v>597.89387000200702</c:v>
                </c:pt>
                <c:pt idx="138">
                  <c:v>569.52826286066602</c:v>
                </c:pt>
                <c:pt idx="139">
                  <c:v>576.22909028282902</c:v>
                </c:pt>
                <c:pt idx="140">
                  <c:v>578.48035169341097</c:v>
                </c:pt>
                <c:pt idx="141">
                  <c:v>579.44759636659001</c:v>
                </c:pt>
                <c:pt idx="142">
                  <c:v>582.22540271675302</c:v>
                </c:pt>
                <c:pt idx="143">
                  <c:v>303.45705696336802</c:v>
                </c:pt>
                <c:pt idx="144">
                  <c:v>17.620317903658702</c:v>
                </c:pt>
                <c:pt idx="145">
                  <c:v>283.03293549737299</c:v>
                </c:pt>
                <c:pt idx="146">
                  <c:v>18.031315265469701</c:v>
                </c:pt>
                <c:pt idx="147">
                  <c:v>18.0335911849517</c:v>
                </c:pt>
                <c:pt idx="148">
                  <c:v>18.651101406300299</c:v>
                </c:pt>
                <c:pt idx="149">
                  <c:v>19.360037936119301</c:v>
                </c:pt>
                <c:pt idx="150">
                  <c:v>20.277996921124899</c:v>
                </c:pt>
                <c:pt idx="151">
                  <c:v>20.040798555584701</c:v>
                </c:pt>
                <c:pt idx="152">
                  <c:v>20.248677793575101</c:v>
                </c:pt>
                <c:pt idx="153">
                  <c:v>637.020256711314</c:v>
                </c:pt>
                <c:pt idx="154">
                  <c:v>630.97618834255695</c:v>
                </c:pt>
                <c:pt idx="155">
                  <c:v>626.97307468372799</c:v>
                </c:pt>
                <c:pt idx="156">
                  <c:v>638.67408862250102</c:v>
                </c:pt>
                <c:pt idx="157">
                  <c:v>20.9274280391373</c:v>
                </c:pt>
                <c:pt idx="158">
                  <c:v>20.1240726566006</c:v>
                </c:pt>
                <c:pt idx="159">
                  <c:v>19.7015145862132</c:v>
                </c:pt>
                <c:pt idx="160">
                  <c:v>436.28875994684802</c:v>
                </c:pt>
                <c:pt idx="161">
                  <c:v>320.427318419009</c:v>
                </c:pt>
                <c:pt idx="162">
                  <c:v>625.40312424984404</c:v>
                </c:pt>
                <c:pt idx="163">
                  <c:v>186.12582987114601</c:v>
                </c:pt>
                <c:pt idx="164">
                  <c:v>623.99854639655996</c:v>
                </c:pt>
                <c:pt idx="165">
                  <c:v>631.37813388597999</c:v>
                </c:pt>
                <c:pt idx="166">
                  <c:v>626.66634110430505</c:v>
                </c:pt>
                <c:pt idx="167">
                  <c:v>624.133779028449</c:v>
                </c:pt>
                <c:pt idx="168">
                  <c:v>624.12743266078098</c:v>
                </c:pt>
                <c:pt idx="169">
                  <c:v>20.301695559488099</c:v>
                </c:pt>
                <c:pt idx="170">
                  <c:v>458.82137626628702</c:v>
                </c:pt>
                <c:pt idx="171">
                  <c:v>416.477529180018</c:v>
                </c:pt>
                <c:pt idx="172">
                  <c:v>629.54650558973105</c:v>
                </c:pt>
                <c:pt idx="173">
                  <c:v>422.84620294137301</c:v>
                </c:pt>
                <c:pt idx="174">
                  <c:v>459.97574429943398</c:v>
                </c:pt>
                <c:pt idx="175">
                  <c:v>458.12621162415502</c:v>
                </c:pt>
                <c:pt idx="176">
                  <c:v>465.54577851443599</c:v>
                </c:pt>
                <c:pt idx="177">
                  <c:v>629.18428543136702</c:v>
                </c:pt>
                <c:pt idx="178">
                  <c:v>629.77184834659204</c:v>
                </c:pt>
                <c:pt idx="179">
                  <c:v>629.88169210752301</c:v>
                </c:pt>
                <c:pt idx="180">
                  <c:v>19.1977154587623</c:v>
                </c:pt>
                <c:pt idx="181">
                  <c:v>309.458600807967</c:v>
                </c:pt>
                <c:pt idx="182">
                  <c:v>20.700692884833501</c:v>
                </c:pt>
                <c:pt idx="183">
                  <c:v>22.048197382763799</c:v>
                </c:pt>
                <c:pt idx="184">
                  <c:v>21.840428985405399</c:v>
                </c:pt>
                <c:pt idx="185">
                  <c:v>22.1178222738925</c:v>
                </c:pt>
                <c:pt idx="186">
                  <c:v>22.0600510249275</c:v>
                </c:pt>
                <c:pt idx="187">
                  <c:v>22.193840186570601</c:v>
                </c:pt>
                <c:pt idx="188">
                  <c:v>21.778885063935999</c:v>
                </c:pt>
                <c:pt idx="189">
                  <c:v>22.183861914631301</c:v>
                </c:pt>
                <c:pt idx="190">
                  <c:v>23.6121352097352</c:v>
                </c:pt>
                <c:pt idx="191">
                  <c:v>23.230126232405301</c:v>
                </c:pt>
                <c:pt idx="192">
                  <c:v>22.691373497201301</c:v>
                </c:pt>
                <c:pt idx="193">
                  <c:v>21.373990823656001</c:v>
                </c:pt>
                <c:pt idx="194">
                  <c:v>22.398641921846298</c:v>
                </c:pt>
                <c:pt idx="195">
                  <c:v>21.853828527193102</c:v>
                </c:pt>
                <c:pt idx="196">
                  <c:v>21.705605115345001</c:v>
                </c:pt>
                <c:pt idx="197">
                  <c:v>21.387257387800201</c:v>
                </c:pt>
                <c:pt idx="198">
                  <c:v>21.505058594444598</c:v>
                </c:pt>
                <c:pt idx="199">
                  <c:v>20.825706392014801</c:v>
                </c:pt>
                <c:pt idx="200">
                  <c:v>20.7753163503459</c:v>
                </c:pt>
                <c:pt idx="201">
                  <c:v>20.5573847066889</c:v>
                </c:pt>
                <c:pt idx="202">
                  <c:v>21.3245503865971</c:v>
                </c:pt>
                <c:pt idx="203">
                  <c:v>21.507344123376502</c:v>
                </c:pt>
                <c:pt idx="204">
                  <c:v>20.695518464743799</c:v>
                </c:pt>
                <c:pt idx="205">
                  <c:v>20.524389729718902</c:v>
                </c:pt>
                <c:pt idx="206">
                  <c:v>20.521170460444299</c:v>
                </c:pt>
                <c:pt idx="207">
                  <c:v>20.422521437105299</c:v>
                </c:pt>
                <c:pt idx="208">
                  <c:v>20.742971953531999</c:v>
                </c:pt>
                <c:pt idx="209">
                  <c:v>20.522966633198301</c:v>
                </c:pt>
                <c:pt idx="210">
                  <c:v>20.347394932149601</c:v>
                </c:pt>
                <c:pt idx="211">
                  <c:v>20.394053105071599</c:v>
                </c:pt>
                <c:pt idx="212">
                  <c:v>20.3776580412061</c:v>
                </c:pt>
                <c:pt idx="213">
                  <c:v>19.471998076926202</c:v>
                </c:pt>
                <c:pt idx="214">
                  <c:v>20.561773982391799</c:v>
                </c:pt>
                <c:pt idx="215">
                  <c:v>20.407179955097899</c:v>
                </c:pt>
                <c:pt idx="216">
                  <c:v>20.4716180977289</c:v>
                </c:pt>
                <c:pt idx="217">
                  <c:v>20.224371642698401</c:v>
                </c:pt>
                <c:pt idx="218">
                  <c:v>20.055403288007</c:v>
                </c:pt>
                <c:pt idx="219">
                  <c:v>19.7671194344051</c:v>
                </c:pt>
                <c:pt idx="220">
                  <c:v>20.03680282461</c:v>
                </c:pt>
                <c:pt idx="221">
                  <c:v>19.734575080258701</c:v>
                </c:pt>
                <c:pt idx="222">
                  <c:v>19.390877943172899</c:v>
                </c:pt>
                <c:pt idx="223">
                  <c:v>19.049174164197801</c:v>
                </c:pt>
                <c:pt idx="224">
                  <c:v>20.0277550588232</c:v>
                </c:pt>
                <c:pt idx="225">
                  <c:v>19.998677697952999</c:v>
                </c:pt>
                <c:pt idx="226">
                  <c:v>19.667036989009901</c:v>
                </c:pt>
                <c:pt idx="227">
                  <c:v>18.5175307401338</c:v>
                </c:pt>
                <c:pt idx="228">
                  <c:v>18.553199305951001</c:v>
                </c:pt>
                <c:pt idx="229">
                  <c:v>18.606087779160401</c:v>
                </c:pt>
                <c:pt idx="230">
                  <c:v>18.615647837070799</c:v>
                </c:pt>
                <c:pt idx="231">
                  <c:v>18.5341866202657</c:v>
                </c:pt>
                <c:pt idx="232">
                  <c:v>18.6076421493227</c:v>
                </c:pt>
                <c:pt idx="233">
                  <c:v>18.6067883373948</c:v>
                </c:pt>
                <c:pt idx="234">
                  <c:v>16.751178101410002</c:v>
                </c:pt>
                <c:pt idx="235">
                  <c:v>18.308436771890399</c:v>
                </c:pt>
                <c:pt idx="236">
                  <c:v>18.302482134828999</c:v>
                </c:pt>
                <c:pt idx="237">
                  <c:v>15.761445065850999</c:v>
                </c:pt>
                <c:pt idx="238">
                  <c:v>15.336882627114299</c:v>
                </c:pt>
                <c:pt idx="239">
                  <c:v>15.2427940165935</c:v>
                </c:pt>
                <c:pt idx="240">
                  <c:v>15.2197209204532</c:v>
                </c:pt>
                <c:pt idx="241">
                  <c:v>14.1952026774202</c:v>
                </c:pt>
                <c:pt idx="242">
                  <c:v>14.3749426918986</c:v>
                </c:pt>
                <c:pt idx="243">
                  <c:v>14.811130420873701</c:v>
                </c:pt>
                <c:pt idx="244">
                  <c:v>15.1622291266782</c:v>
                </c:pt>
                <c:pt idx="245">
                  <c:v>15.173742955617801</c:v>
                </c:pt>
                <c:pt idx="246">
                  <c:v>14.983120131511299</c:v>
                </c:pt>
                <c:pt idx="247">
                  <c:v>14.6519750711544</c:v>
                </c:pt>
                <c:pt idx="248">
                  <c:v>14.522516427826201</c:v>
                </c:pt>
                <c:pt idx="249">
                  <c:v>14.5715602598979</c:v>
                </c:pt>
                <c:pt idx="250">
                  <c:v>13.2495996874821</c:v>
                </c:pt>
                <c:pt idx="251">
                  <c:v>14.114790779995699</c:v>
                </c:pt>
                <c:pt idx="252">
                  <c:v>14.111236494932401</c:v>
                </c:pt>
                <c:pt idx="253">
                  <c:v>14.1210504093398</c:v>
                </c:pt>
                <c:pt idx="254">
                  <c:v>13.735258535346899</c:v>
                </c:pt>
                <c:pt idx="255">
                  <c:v>13.2449920111991</c:v>
                </c:pt>
                <c:pt idx="256">
                  <c:v>12.8088933196751</c:v>
                </c:pt>
                <c:pt idx="257">
                  <c:v>12.586800485809</c:v>
                </c:pt>
                <c:pt idx="258">
                  <c:v>12.181974766762901</c:v>
                </c:pt>
                <c:pt idx="259">
                  <c:v>12.651445681057499</c:v>
                </c:pt>
                <c:pt idx="260">
                  <c:v>13.1548947846912</c:v>
                </c:pt>
                <c:pt idx="261">
                  <c:v>13.0649672318036</c:v>
                </c:pt>
                <c:pt idx="262">
                  <c:v>12.9815676889447</c:v>
                </c:pt>
                <c:pt idx="263">
                  <c:v>11.704948425293001</c:v>
                </c:pt>
                <c:pt idx="264">
                  <c:v>11.0114646232452</c:v>
                </c:pt>
                <c:pt idx="265">
                  <c:v>12.6384512025734</c:v>
                </c:pt>
                <c:pt idx="266">
                  <c:v>13.5401668654773</c:v>
                </c:pt>
                <c:pt idx="267">
                  <c:v>13.8525037626267</c:v>
                </c:pt>
                <c:pt idx="268">
                  <c:v>14.2336994495715</c:v>
                </c:pt>
                <c:pt idx="269">
                  <c:v>14.1403021520061</c:v>
                </c:pt>
                <c:pt idx="270">
                  <c:v>13.583860863510999</c:v>
                </c:pt>
                <c:pt idx="271">
                  <c:v>12.761523588144501</c:v>
                </c:pt>
                <c:pt idx="272">
                  <c:v>12.99958303042</c:v>
                </c:pt>
                <c:pt idx="273">
                  <c:v>12.839883652714001</c:v>
                </c:pt>
                <c:pt idx="274">
                  <c:v>13.8787098660942</c:v>
                </c:pt>
                <c:pt idx="275">
                  <c:v>14.0632754428052</c:v>
                </c:pt>
                <c:pt idx="276">
                  <c:v>14.709478641175499</c:v>
                </c:pt>
                <c:pt idx="277">
                  <c:v>8.1490847971891203</c:v>
                </c:pt>
                <c:pt idx="278">
                  <c:v>11.5087115116819</c:v>
                </c:pt>
                <c:pt idx="279">
                  <c:v>11.543033278540699</c:v>
                </c:pt>
                <c:pt idx="280">
                  <c:v>7.7603256848990698</c:v>
                </c:pt>
                <c:pt idx="281">
                  <c:v>11.655115936269301</c:v>
                </c:pt>
                <c:pt idx="282">
                  <c:v>12.2186637397129</c:v>
                </c:pt>
                <c:pt idx="283">
                  <c:v>7.38666851843033</c:v>
                </c:pt>
                <c:pt idx="284">
                  <c:v>11.691043871660201</c:v>
                </c:pt>
                <c:pt idx="285">
                  <c:v>13.750083583472399</c:v>
                </c:pt>
                <c:pt idx="286">
                  <c:v>8.0044267610845701</c:v>
                </c:pt>
                <c:pt idx="287">
                  <c:v>8.0508037175343503</c:v>
                </c:pt>
                <c:pt idx="288">
                  <c:v>11.5964965376752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01225728"/>
        <c:axId val="701226120"/>
      </c:lineChart>
      <c:lineChart>
        <c:grouping val="standard"/>
        <c:varyColors val="0"/>
        <c:ser>
          <c:idx val="1"/>
          <c:order val="1"/>
          <c:tx>
            <c:strRef>
              <c:f>'5_11 LZ_SOUTH'!$E$1</c:f>
              <c:strCache>
                <c:ptCount val="1"/>
                <c:pt idx="0">
                  <c:v>XNED258: NEDIN_138H SP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'5_11 LZ_SOUTH'!$A$2:$A$290</c:f>
              <c:numCache>
                <c:formatCode>m/d/yy\ h:mm;@</c:formatCode>
                <c:ptCount val="289"/>
                <c:pt idx="0">
                  <c:v>43962.000335648147</c:v>
                </c:pt>
                <c:pt idx="1">
                  <c:v>43962.003703703704</c:v>
                </c:pt>
                <c:pt idx="2">
                  <c:v>43962.007175925923</c:v>
                </c:pt>
                <c:pt idx="3">
                  <c:v>43962.010625000003</c:v>
                </c:pt>
                <c:pt idx="4">
                  <c:v>43962.014085648145</c:v>
                </c:pt>
                <c:pt idx="5">
                  <c:v>43962.017581018517</c:v>
                </c:pt>
                <c:pt idx="6">
                  <c:v>43962.021041666667</c:v>
                </c:pt>
                <c:pt idx="7">
                  <c:v>43962.024548611109</c:v>
                </c:pt>
                <c:pt idx="8">
                  <c:v>43962.028032407405</c:v>
                </c:pt>
                <c:pt idx="9">
                  <c:v>43962.031481481485</c:v>
                </c:pt>
                <c:pt idx="10">
                  <c:v>43962.034930555557</c:v>
                </c:pt>
                <c:pt idx="11">
                  <c:v>43962.038402777776</c:v>
                </c:pt>
                <c:pt idx="12">
                  <c:v>43962.041990740741</c:v>
                </c:pt>
                <c:pt idx="13">
                  <c:v>43962.045358796298</c:v>
                </c:pt>
                <c:pt idx="14">
                  <c:v>43962.048819444448</c:v>
                </c:pt>
                <c:pt idx="15">
                  <c:v>43962.052303240744</c:v>
                </c:pt>
                <c:pt idx="16">
                  <c:v>43962.055775462963</c:v>
                </c:pt>
                <c:pt idx="17">
                  <c:v>43962.059224537035</c:v>
                </c:pt>
                <c:pt idx="18">
                  <c:v>43962.062708333331</c:v>
                </c:pt>
                <c:pt idx="19">
                  <c:v>43962.066157407404</c:v>
                </c:pt>
                <c:pt idx="20">
                  <c:v>43962.069641203707</c:v>
                </c:pt>
                <c:pt idx="21">
                  <c:v>43962.073113425926</c:v>
                </c:pt>
                <c:pt idx="22">
                  <c:v>43962.076597222222</c:v>
                </c:pt>
                <c:pt idx="23">
                  <c:v>43962.080069444448</c:v>
                </c:pt>
                <c:pt idx="24">
                  <c:v>43962.083645833336</c:v>
                </c:pt>
                <c:pt idx="25">
                  <c:v>43962.08699074074</c:v>
                </c:pt>
                <c:pt idx="26">
                  <c:v>43962.090509259258</c:v>
                </c:pt>
                <c:pt idx="27">
                  <c:v>43962.093969907408</c:v>
                </c:pt>
                <c:pt idx="28">
                  <c:v>43962.097430555557</c:v>
                </c:pt>
                <c:pt idx="29">
                  <c:v>43962.100891203707</c:v>
                </c:pt>
                <c:pt idx="30">
                  <c:v>43962.104375000003</c:v>
                </c:pt>
                <c:pt idx="31">
                  <c:v>43962.107847222222</c:v>
                </c:pt>
                <c:pt idx="32">
                  <c:v>43962.111307870371</c:v>
                </c:pt>
                <c:pt idx="33">
                  <c:v>43962.11482638889</c:v>
                </c:pt>
                <c:pt idx="34">
                  <c:v>43962.118263888886</c:v>
                </c:pt>
                <c:pt idx="35">
                  <c:v>43962.121747685182</c:v>
                </c:pt>
                <c:pt idx="36">
                  <c:v>43962.125277777777</c:v>
                </c:pt>
                <c:pt idx="37">
                  <c:v>43962.128692129627</c:v>
                </c:pt>
                <c:pt idx="38">
                  <c:v>43962.13212962963</c:v>
                </c:pt>
                <c:pt idx="39">
                  <c:v>43962.135648148149</c:v>
                </c:pt>
                <c:pt idx="40">
                  <c:v>43962.139108796298</c:v>
                </c:pt>
                <c:pt idx="41">
                  <c:v>43962.142569444448</c:v>
                </c:pt>
                <c:pt idx="42">
                  <c:v>43962.146053240744</c:v>
                </c:pt>
                <c:pt idx="43">
                  <c:v>43962.149502314816</c:v>
                </c:pt>
                <c:pt idx="44">
                  <c:v>43962.152997685182</c:v>
                </c:pt>
                <c:pt idx="45">
                  <c:v>43962.156481481485</c:v>
                </c:pt>
                <c:pt idx="46">
                  <c:v>43962.159942129627</c:v>
                </c:pt>
                <c:pt idx="47">
                  <c:v>43962.163414351853</c:v>
                </c:pt>
                <c:pt idx="48">
                  <c:v>43962.166990740741</c:v>
                </c:pt>
                <c:pt idx="49">
                  <c:v>43962.170347222222</c:v>
                </c:pt>
                <c:pt idx="50">
                  <c:v>43962.173807870371</c:v>
                </c:pt>
                <c:pt idx="51">
                  <c:v>43962.17732638889</c:v>
                </c:pt>
                <c:pt idx="52">
                  <c:v>43962.180763888886</c:v>
                </c:pt>
                <c:pt idx="53">
                  <c:v>43962.184224537035</c:v>
                </c:pt>
                <c:pt idx="54">
                  <c:v>43962.187743055554</c:v>
                </c:pt>
                <c:pt idx="55">
                  <c:v>43962.191145833334</c:v>
                </c:pt>
                <c:pt idx="56">
                  <c:v>43962.194652777776</c:v>
                </c:pt>
                <c:pt idx="57">
                  <c:v>43962.198136574072</c:v>
                </c:pt>
                <c:pt idx="58">
                  <c:v>43962.201597222222</c:v>
                </c:pt>
                <c:pt idx="59">
                  <c:v>43962.205069444448</c:v>
                </c:pt>
                <c:pt idx="60">
                  <c:v>43962.208668981482</c:v>
                </c:pt>
                <c:pt idx="61">
                  <c:v>43962.212025462963</c:v>
                </c:pt>
                <c:pt idx="62">
                  <c:v>43962.215474537035</c:v>
                </c:pt>
                <c:pt idx="63">
                  <c:v>43962.218958333331</c:v>
                </c:pt>
                <c:pt idx="64">
                  <c:v>43962.222511574073</c:v>
                </c:pt>
                <c:pt idx="65">
                  <c:v>43962.225891203707</c:v>
                </c:pt>
                <c:pt idx="66">
                  <c:v>43962.229375000003</c:v>
                </c:pt>
                <c:pt idx="67">
                  <c:v>43962.232835648145</c:v>
                </c:pt>
                <c:pt idx="68">
                  <c:v>43962.236307870371</c:v>
                </c:pt>
                <c:pt idx="69">
                  <c:v>43962.239803240744</c:v>
                </c:pt>
                <c:pt idx="70">
                  <c:v>43962.243263888886</c:v>
                </c:pt>
                <c:pt idx="71">
                  <c:v>43962.246747685182</c:v>
                </c:pt>
                <c:pt idx="72">
                  <c:v>43962.2502662037</c:v>
                </c:pt>
                <c:pt idx="73">
                  <c:v>43962.253680555557</c:v>
                </c:pt>
                <c:pt idx="74">
                  <c:v>43962.257152777776</c:v>
                </c:pt>
                <c:pt idx="75">
                  <c:v>43962.260625000003</c:v>
                </c:pt>
                <c:pt idx="76">
                  <c:v>43962.264085648145</c:v>
                </c:pt>
                <c:pt idx="77">
                  <c:v>43962.267569444448</c:v>
                </c:pt>
                <c:pt idx="78">
                  <c:v>43962.271041666667</c:v>
                </c:pt>
                <c:pt idx="79">
                  <c:v>43962.274502314816</c:v>
                </c:pt>
                <c:pt idx="80">
                  <c:v>43962.277986111112</c:v>
                </c:pt>
                <c:pt idx="81">
                  <c:v>43962.281469907408</c:v>
                </c:pt>
                <c:pt idx="82">
                  <c:v>43962.284930555557</c:v>
                </c:pt>
                <c:pt idx="83">
                  <c:v>43962.288414351853</c:v>
                </c:pt>
                <c:pt idx="84">
                  <c:v>43962.291932870372</c:v>
                </c:pt>
                <c:pt idx="85">
                  <c:v>43962.295416666668</c:v>
                </c:pt>
                <c:pt idx="86">
                  <c:v>43962.29886574074</c:v>
                </c:pt>
                <c:pt idx="87">
                  <c:v>43962.302303240744</c:v>
                </c:pt>
                <c:pt idx="88">
                  <c:v>43962.305775462963</c:v>
                </c:pt>
                <c:pt idx="89">
                  <c:v>43962.309236111112</c:v>
                </c:pt>
                <c:pt idx="90">
                  <c:v>43962.312719907408</c:v>
                </c:pt>
                <c:pt idx="91">
                  <c:v>43962.316192129627</c:v>
                </c:pt>
                <c:pt idx="92">
                  <c:v>43962.319664351853</c:v>
                </c:pt>
                <c:pt idx="93">
                  <c:v>43962.323171296295</c:v>
                </c:pt>
                <c:pt idx="94">
                  <c:v>43962.326608796298</c:v>
                </c:pt>
                <c:pt idx="95">
                  <c:v>43962.330092592594</c:v>
                </c:pt>
                <c:pt idx="96">
                  <c:v>43962.333657407406</c:v>
                </c:pt>
                <c:pt idx="97">
                  <c:v>43962.337037037039</c:v>
                </c:pt>
                <c:pt idx="98">
                  <c:v>43962.340486111112</c:v>
                </c:pt>
                <c:pt idx="99">
                  <c:v>43962.343958333331</c:v>
                </c:pt>
                <c:pt idx="100">
                  <c:v>43962.347418981481</c:v>
                </c:pt>
                <c:pt idx="101">
                  <c:v>43962.350891203707</c:v>
                </c:pt>
                <c:pt idx="102">
                  <c:v>43962.354409722226</c:v>
                </c:pt>
                <c:pt idx="103">
                  <c:v>43962.357847222222</c:v>
                </c:pt>
                <c:pt idx="104">
                  <c:v>43962.361342592594</c:v>
                </c:pt>
                <c:pt idx="105">
                  <c:v>43962.364803240744</c:v>
                </c:pt>
                <c:pt idx="106">
                  <c:v>43962.368287037039</c:v>
                </c:pt>
                <c:pt idx="107">
                  <c:v>43962.371770833335</c:v>
                </c:pt>
                <c:pt idx="108">
                  <c:v>43962.375277777777</c:v>
                </c:pt>
                <c:pt idx="109">
                  <c:v>43962.378680555557</c:v>
                </c:pt>
                <c:pt idx="110">
                  <c:v>43962.382175925923</c:v>
                </c:pt>
                <c:pt idx="111">
                  <c:v>43962.385682870372</c:v>
                </c:pt>
                <c:pt idx="112">
                  <c:v>43962.389108796298</c:v>
                </c:pt>
                <c:pt idx="113">
                  <c:v>43962.392581018517</c:v>
                </c:pt>
                <c:pt idx="114">
                  <c:v>43962.39607638889</c:v>
                </c:pt>
                <c:pt idx="115">
                  <c:v>43962.399525462963</c:v>
                </c:pt>
                <c:pt idx="116">
                  <c:v>43962.403009259258</c:v>
                </c:pt>
                <c:pt idx="117">
                  <c:v>43962.4065162037</c:v>
                </c:pt>
                <c:pt idx="118">
                  <c:v>43962.409942129627</c:v>
                </c:pt>
                <c:pt idx="119">
                  <c:v>43962.413437499999</c:v>
                </c:pt>
                <c:pt idx="120">
                  <c:v>43962.416979166665</c:v>
                </c:pt>
                <c:pt idx="121">
                  <c:v>43962.420358796298</c:v>
                </c:pt>
                <c:pt idx="122">
                  <c:v>43962.423854166664</c:v>
                </c:pt>
                <c:pt idx="123">
                  <c:v>43962.427337962959</c:v>
                </c:pt>
                <c:pt idx="124">
                  <c:v>43962.430763888886</c:v>
                </c:pt>
                <c:pt idx="125">
                  <c:v>43962.434247685182</c:v>
                </c:pt>
                <c:pt idx="126">
                  <c:v>43962.437743055554</c:v>
                </c:pt>
                <c:pt idx="127">
                  <c:v>43962.441180555557</c:v>
                </c:pt>
                <c:pt idx="128">
                  <c:v>43962.444652777776</c:v>
                </c:pt>
                <c:pt idx="129">
                  <c:v>43962.448136574072</c:v>
                </c:pt>
                <c:pt idx="130">
                  <c:v>43962.451608796298</c:v>
                </c:pt>
                <c:pt idx="131">
                  <c:v>43962.455127314817</c:v>
                </c:pt>
                <c:pt idx="132">
                  <c:v>43962.458634259259</c:v>
                </c:pt>
                <c:pt idx="133">
                  <c:v>43962.462048611109</c:v>
                </c:pt>
                <c:pt idx="134">
                  <c:v>43962.465497685182</c:v>
                </c:pt>
                <c:pt idx="135">
                  <c:v>43962.468993055554</c:v>
                </c:pt>
                <c:pt idx="136">
                  <c:v>43962.472442129627</c:v>
                </c:pt>
                <c:pt idx="137">
                  <c:v>43962.475902777776</c:v>
                </c:pt>
                <c:pt idx="138">
                  <c:v>43962.479386574072</c:v>
                </c:pt>
                <c:pt idx="139">
                  <c:v>43962.482847222222</c:v>
                </c:pt>
                <c:pt idx="140">
                  <c:v>43962.48642361111</c:v>
                </c:pt>
                <c:pt idx="141">
                  <c:v>43962.489803240744</c:v>
                </c:pt>
                <c:pt idx="142">
                  <c:v>43962.493252314816</c:v>
                </c:pt>
                <c:pt idx="143">
                  <c:v>43962.496759259258</c:v>
                </c:pt>
                <c:pt idx="144">
                  <c:v>43962.5003125</c:v>
                </c:pt>
                <c:pt idx="145">
                  <c:v>43962.503807870373</c:v>
                </c:pt>
                <c:pt idx="146">
                  <c:v>43962.507187499999</c:v>
                </c:pt>
                <c:pt idx="147">
                  <c:v>43962.510636574072</c:v>
                </c:pt>
                <c:pt idx="148">
                  <c:v>43962.514131944445</c:v>
                </c:pt>
                <c:pt idx="149">
                  <c:v>43962.517604166664</c:v>
                </c:pt>
                <c:pt idx="150">
                  <c:v>43962.52107638889</c:v>
                </c:pt>
                <c:pt idx="151">
                  <c:v>43962.524583333332</c:v>
                </c:pt>
                <c:pt idx="152">
                  <c:v>43962.527997685182</c:v>
                </c:pt>
                <c:pt idx="153">
                  <c:v>43962.531469907408</c:v>
                </c:pt>
                <c:pt idx="154">
                  <c:v>43962.534930555557</c:v>
                </c:pt>
                <c:pt idx="155">
                  <c:v>43962.538425925923</c:v>
                </c:pt>
                <c:pt idx="156">
                  <c:v>43962.541967592595</c:v>
                </c:pt>
                <c:pt idx="157">
                  <c:v>43962.545381944445</c:v>
                </c:pt>
                <c:pt idx="158">
                  <c:v>43962.548877314817</c:v>
                </c:pt>
                <c:pt idx="159">
                  <c:v>43962.55232638889</c:v>
                </c:pt>
                <c:pt idx="160">
                  <c:v>43962.555775462963</c:v>
                </c:pt>
                <c:pt idx="161">
                  <c:v>43962.559247685182</c:v>
                </c:pt>
                <c:pt idx="162">
                  <c:v>43962.562743055554</c:v>
                </c:pt>
                <c:pt idx="163">
                  <c:v>43962.566192129627</c:v>
                </c:pt>
                <c:pt idx="164">
                  <c:v>43962.569687499999</c:v>
                </c:pt>
                <c:pt idx="165">
                  <c:v>43962.573159722226</c:v>
                </c:pt>
                <c:pt idx="166">
                  <c:v>43962.576666666668</c:v>
                </c:pt>
                <c:pt idx="167">
                  <c:v>43962.580104166664</c:v>
                </c:pt>
                <c:pt idx="168">
                  <c:v>43962.583668981482</c:v>
                </c:pt>
                <c:pt idx="169">
                  <c:v>43962.587013888886</c:v>
                </c:pt>
                <c:pt idx="170">
                  <c:v>43962.590509259258</c:v>
                </c:pt>
                <c:pt idx="171">
                  <c:v>43962.593969907408</c:v>
                </c:pt>
                <c:pt idx="172">
                  <c:v>43962.597442129627</c:v>
                </c:pt>
                <c:pt idx="173">
                  <c:v>43962.600914351853</c:v>
                </c:pt>
                <c:pt idx="174">
                  <c:v>43962.604409722226</c:v>
                </c:pt>
                <c:pt idx="175">
                  <c:v>43962.607881944445</c:v>
                </c:pt>
                <c:pt idx="176">
                  <c:v>43962.611319444448</c:v>
                </c:pt>
                <c:pt idx="177">
                  <c:v>43962.614837962959</c:v>
                </c:pt>
                <c:pt idx="178">
                  <c:v>43962.618252314816</c:v>
                </c:pt>
                <c:pt idx="179">
                  <c:v>43962.621805555558</c:v>
                </c:pt>
                <c:pt idx="180">
                  <c:v>43962.625300925924</c:v>
                </c:pt>
                <c:pt idx="181">
                  <c:v>43962.62871527778</c:v>
                </c:pt>
                <c:pt idx="182">
                  <c:v>43962.632199074076</c:v>
                </c:pt>
                <c:pt idx="183">
                  <c:v>43962.635636574072</c:v>
                </c:pt>
                <c:pt idx="184">
                  <c:v>43962.639108796298</c:v>
                </c:pt>
                <c:pt idx="185">
                  <c:v>43962.642569444448</c:v>
                </c:pt>
                <c:pt idx="186">
                  <c:v>43962.64607638889</c:v>
                </c:pt>
                <c:pt idx="187">
                  <c:v>43962.649502314816</c:v>
                </c:pt>
                <c:pt idx="188">
                  <c:v>43962.654351851852</c:v>
                </c:pt>
                <c:pt idx="189">
                  <c:v>43962.656446759262</c:v>
                </c:pt>
                <c:pt idx="190">
                  <c:v>43962.659918981481</c:v>
                </c:pt>
                <c:pt idx="191">
                  <c:v>43962.663391203707</c:v>
                </c:pt>
                <c:pt idx="192">
                  <c:v>43962.666898148149</c:v>
                </c:pt>
                <c:pt idx="193">
                  <c:v>43962.670324074075</c:v>
                </c:pt>
                <c:pt idx="194">
                  <c:v>43962.673784722225</c:v>
                </c:pt>
                <c:pt idx="195">
                  <c:v>43962.677256944444</c:v>
                </c:pt>
                <c:pt idx="196">
                  <c:v>43962.680752314816</c:v>
                </c:pt>
                <c:pt idx="197">
                  <c:v>43962.684201388889</c:v>
                </c:pt>
                <c:pt idx="198">
                  <c:v>43962.687696759262</c:v>
                </c:pt>
                <c:pt idx="199">
                  <c:v>43962.691168981481</c:v>
                </c:pt>
                <c:pt idx="200">
                  <c:v>43962.694641203707</c:v>
                </c:pt>
                <c:pt idx="201">
                  <c:v>43962.698113425926</c:v>
                </c:pt>
                <c:pt idx="202">
                  <c:v>43962.701574074075</c:v>
                </c:pt>
                <c:pt idx="203">
                  <c:v>43962.705034722225</c:v>
                </c:pt>
                <c:pt idx="204">
                  <c:v>43962.708599537036</c:v>
                </c:pt>
                <c:pt idx="205">
                  <c:v>43962.71197916667</c:v>
                </c:pt>
                <c:pt idx="206">
                  <c:v>43962.715474537035</c:v>
                </c:pt>
                <c:pt idx="207">
                  <c:v>43962.718935185185</c:v>
                </c:pt>
                <c:pt idx="208">
                  <c:v>43962.722407407404</c:v>
                </c:pt>
                <c:pt idx="209">
                  <c:v>43962.72587962963</c:v>
                </c:pt>
                <c:pt idx="210">
                  <c:v>43962.729479166665</c:v>
                </c:pt>
                <c:pt idx="211">
                  <c:v>43962.732800925929</c:v>
                </c:pt>
                <c:pt idx="212">
                  <c:v>43962.736307870371</c:v>
                </c:pt>
                <c:pt idx="213">
                  <c:v>43962.739756944444</c:v>
                </c:pt>
                <c:pt idx="214">
                  <c:v>43962.74322916667</c:v>
                </c:pt>
                <c:pt idx="215">
                  <c:v>43962.746701388889</c:v>
                </c:pt>
                <c:pt idx="216">
                  <c:v>43962.750254629631</c:v>
                </c:pt>
                <c:pt idx="217">
                  <c:v>43962.753657407404</c:v>
                </c:pt>
                <c:pt idx="218">
                  <c:v>43962.757256944446</c:v>
                </c:pt>
                <c:pt idx="219">
                  <c:v>43962.76059027778</c:v>
                </c:pt>
                <c:pt idx="220">
                  <c:v>43962.764074074075</c:v>
                </c:pt>
                <c:pt idx="221">
                  <c:v>43962.767534722225</c:v>
                </c:pt>
                <c:pt idx="222">
                  <c:v>43962.771006944444</c:v>
                </c:pt>
                <c:pt idx="223">
                  <c:v>43962.77447916667</c:v>
                </c:pt>
                <c:pt idx="224">
                  <c:v>43962.777951388889</c:v>
                </c:pt>
                <c:pt idx="225">
                  <c:v>43962.781412037039</c:v>
                </c:pt>
                <c:pt idx="226">
                  <c:v>43962.78502314815</c:v>
                </c:pt>
                <c:pt idx="227">
                  <c:v>43962.788391203707</c:v>
                </c:pt>
                <c:pt idx="228">
                  <c:v>43962.791898148149</c:v>
                </c:pt>
                <c:pt idx="229">
                  <c:v>43962.795312499999</c:v>
                </c:pt>
                <c:pt idx="230">
                  <c:v>43962.798784722225</c:v>
                </c:pt>
                <c:pt idx="231">
                  <c:v>43962.802256944444</c:v>
                </c:pt>
                <c:pt idx="232">
                  <c:v>43962.805717592593</c:v>
                </c:pt>
                <c:pt idx="233">
                  <c:v>43962.809189814812</c:v>
                </c:pt>
                <c:pt idx="234">
                  <c:v>43962.812789351854</c:v>
                </c:pt>
                <c:pt idx="235">
                  <c:v>43962.816145833334</c:v>
                </c:pt>
                <c:pt idx="236">
                  <c:v>43962.819594907407</c:v>
                </c:pt>
                <c:pt idx="237">
                  <c:v>43962.823078703703</c:v>
                </c:pt>
                <c:pt idx="238">
                  <c:v>43962.826550925929</c:v>
                </c:pt>
                <c:pt idx="239">
                  <c:v>43962.830023148148</c:v>
                </c:pt>
                <c:pt idx="240">
                  <c:v>43962.83357638889</c:v>
                </c:pt>
                <c:pt idx="241">
                  <c:v>43962.837048611109</c:v>
                </c:pt>
                <c:pt idx="242">
                  <c:v>43962.840543981481</c:v>
                </c:pt>
                <c:pt idx="243">
                  <c:v>43962.843935185185</c:v>
                </c:pt>
                <c:pt idx="244">
                  <c:v>43962.847384259258</c:v>
                </c:pt>
                <c:pt idx="245">
                  <c:v>43962.850868055553</c:v>
                </c:pt>
                <c:pt idx="246">
                  <c:v>43962.85434027778</c:v>
                </c:pt>
                <c:pt idx="247">
                  <c:v>43962.857812499999</c:v>
                </c:pt>
                <c:pt idx="248">
                  <c:v>43962.861284722225</c:v>
                </c:pt>
                <c:pt idx="249">
                  <c:v>43962.864745370367</c:v>
                </c:pt>
                <c:pt idx="250">
                  <c:v>43962.868217592593</c:v>
                </c:pt>
                <c:pt idx="251">
                  <c:v>43962.871701388889</c:v>
                </c:pt>
                <c:pt idx="252">
                  <c:v>43962.875219907408</c:v>
                </c:pt>
                <c:pt idx="253">
                  <c:v>43962.878668981481</c:v>
                </c:pt>
                <c:pt idx="254">
                  <c:v>43962.882118055553</c:v>
                </c:pt>
                <c:pt idx="255">
                  <c:v>43962.88559027778</c:v>
                </c:pt>
                <c:pt idx="256">
                  <c:v>43962.889050925929</c:v>
                </c:pt>
                <c:pt idx="257">
                  <c:v>43962.892534722225</c:v>
                </c:pt>
                <c:pt idx="258">
                  <c:v>43962.896006944444</c:v>
                </c:pt>
                <c:pt idx="259">
                  <c:v>43962.89947916667</c:v>
                </c:pt>
                <c:pt idx="260">
                  <c:v>43962.902939814812</c:v>
                </c:pt>
                <c:pt idx="261">
                  <c:v>43962.906423611108</c:v>
                </c:pt>
                <c:pt idx="262">
                  <c:v>43962.909895833334</c:v>
                </c:pt>
                <c:pt idx="263">
                  <c:v>43962.913368055553</c:v>
                </c:pt>
                <c:pt idx="264">
                  <c:v>43962.916875000003</c:v>
                </c:pt>
                <c:pt idx="265">
                  <c:v>43962.920300925929</c:v>
                </c:pt>
                <c:pt idx="266">
                  <c:v>43962.923784722225</c:v>
                </c:pt>
                <c:pt idx="267">
                  <c:v>43962.927256944444</c:v>
                </c:pt>
                <c:pt idx="268">
                  <c:v>43962.93072916667</c:v>
                </c:pt>
                <c:pt idx="269">
                  <c:v>43962.934189814812</c:v>
                </c:pt>
                <c:pt idx="270">
                  <c:v>43962.937685185185</c:v>
                </c:pt>
                <c:pt idx="271">
                  <c:v>43962.941122685188</c:v>
                </c:pt>
                <c:pt idx="272">
                  <c:v>43962.944606481484</c:v>
                </c:pt>
                <c:pt idx="273">
                  <c:v>43962.948078703703</c:v>
                </c:pt>
                <c:pt idx="274">
                  <c:v>43962.951550925929</c:v>
                </c:pt>
                <c:pt idx="275">
                  <c:v>43962.952638888892</c:v>
                </c:pt>
                <c:pt idx="276">
                  <c:v>43962.955034722225</c:v>
                </c:pt>
                <c:pt idx="277">
                  <c:v>43962.95857638889</c:v>
                </c:pt>
                <c:pt idx="278">
                  <c:v>43962.96197916667</c:v>
                </c:pt>
                <c:pt idx="279">
                  <c:v>43962.965462962966</c:v>
                </c:pt>
                <c:pt idx="280">
                  <c:v>43962.968912037039</c:v>
                </c:pt>
                <c:pt idx="281">
                  <c:v>43962.972361111111</c:v>
                </c:pt>
                <c:pt idx="282">
                  <c:v>43962.975844907407</c:v>
                </c:pt>
                <c:pt idx="283">
                  <c:v>43962.97934027778</c:v>
                </c:pt>
                <c:pt idx="284">
                  <c:v>43962.982800925929</c:v>
                </c:pt>
                <c:pt idx="285">
                  <c:v>43962.986273148148</c:v>
                </c:pt>
                <c:pt idx="286">
                  <c:v>43962.989756944444</c:v>
                </c:pt>
                <c:pt idx="287">
                  <c:v>43962.99322916667</c:v>
                </c:pt>
                <c:pt idx="288">
                  <c:v>43962.996678240743</c:v>
                </c:pt>
              </c:numCache>
            </c:numRef>
          </c:cat>
          <c:val>
            <c:numRef>
              <c:f>'5_11 LZ_SOUTH'!$E$2:$E$290</c:f>
              <c:numCache>
                <c:formatCode>General</c:formatCode>
                <c:ptCount val="289"/>
                <c:pt idx="0">
                  <c:v>#N/A</c:v>
                </c:pt>
                <c:pt idx="1">
                  <c:v>#N/A</c:v>
                </c:pt>
                <c:pt idx="2">
                  <c:v>#N/A</c:v>
                </c:pt>
                <c:pt idx="3">
                  <c:v>#N/A</c:v>
                </c:pt>
                <c:pt idx="4">
                  <c:v>#N/A</c:v>
                </c:pt>
                <c:pt idx="5">
                  <c:v>#N/A</c:v>
                </c:pt>
                <c:pt idx="6">
                  <c:v>#N/A</c:v>
                </c:pt>
                <c:pt idx="7">
                  <c:v>#N/A</c:v>
                </c:pt>
                <c:pt idx="8">
                  <c:v>#N/A</c:v>
                </c:pt>
                <c:pt idx="9">
                  <c:v>#N/A</c:v>
                </c:pt>
                <c:pt idx="10">
                  <c:v>#N/A</c:v>
                </c:pt>
                <c:pt idx="11">
                  <c:v>#N/A</c:v>
                </c:pt>
                <c:pt idx="12">
                  <c:v>#N/A</c:v>
                </c:pt>
                <c:pt idx="13">
                  <c:v>#N/A</c:v>
                </c:pt>
                <c:pt idx="14">
                  <c:v>#N/A</c:v>
                </c:pt>
                <c:pt idx="15">
                  <c:v>#N/A</c:v>
                </c:pt>
                <c:pt idx="16">
                  <c:v>#N/A</c:v>
                </c:pt>
                <c:pt idx="17">
                  <c:v>#N/A</c:v>
                </c:pt>
                <c:pt idx="18">
                  <c:v>#N/A</c:v>
                </c:pt>
                <c:pt idx="19">
                  <c:v>#N/A</c:v>
                </c:pt>
                <c:pt idx="20">
                  <c:v>#N/A</c:v>
                </c:pt>
                <c:pt idx="21">
                  <c:v>#N/A</c:v>
                </c:pt>
                <c:pt idx="22">
                  <c:v>#N/A</c:v>
                </c:pt>
                <c:pt idx="23">
                  <c:v>#N/A</c:v>
                </c:pt>
                <c:pt idx="24">
                  <c:v>#N/A</c:v>
                </c:pt>
                <c:pt idx="25">
                  <c:v>#N/A</c:v>
                </c:pt>
                <c:pt idx="26">
                  <c:v>#N/A</c:v>
                </c:pt>
                <c:pt idx="27">
                  <c:v>#N/A</c:v>
                </c:pt>
                <c:pt idx="28">
                  <c:v>#N/A</c:v>
                </c:pt>
                <c:pt idx="29">
                  <c:v>#N/A</c:v>
                </c:pt>
                <c:pt idx="30">
                  <c:v>#N/A</c:v>
                </c:pt>
                <c:pt idx="31">
                  <c:v>#N/A</c:v>
                </c:pt>
                <c:pt idx="32">
                  <c:v>#N/A</c:v>
                </c:pt>
                <c:pt idx="33">
                  <c:v>#N/A</c:v>
                </c:pt>
                <c:pt idx="34">
                  <c:v>#N/A</c:v>
                </c:pt>
                <c:pt idx="35">
                  <c:v>#N/A</c:v>
                </c:pt>
                <c:pt idx="36">
                  <c:v>#N/A</c:v>
                </c:pt>
                <c:pt idx="37">
                  <c:v>#N/A</c:v>
                </c:pt>
                <c:pt idx="38">
                  <c:v>#N/A</c:v>
                </c:pt>
                <c:pt idx="39">
                  <c:v>#N/A</c:v>
                </c:pt>
                <c:pt idx="40">
                  <c:v>#N/A</c:v>
                </c:pt>
                <c:pt idx="41">
                  <c:v>#N/A</c:v>
                </c:pt>
                <c:pt idx="42">
                  <c:v>#N/A</c:v>
                </c:pt>
                <c:pt idx="43">
                  <c:v>#N/A</c:v>
                </c:pt>
                <c:pt idx="44">
                  <c:v>#N/A</c:v>
                </c:pt>
                <c:pt idx="45">
                  <c:v>#N/A</c:v>
                </c:pt>
                <c:pt idx="46">
                  <c:v>#N/A</c:v>
                </c:pt>
                <c:pt idx="47">
                  <c:v>#N/A</c:v>
                </c:pt>
                <c:pt idx="48">
                  <c:v>#N/A</c:v>
                </c:pt>
                <c:pt idx="49">
                  <c:v>#N/A</c:v>
                </c:pt>
                <c:pt idx="50">
                  <c:v>#N/A</c:v>
                </c:pt>
                <c:pt idx="51">
                  <c:v>#N/A</c:v>
                </c:pt>
                <c:pt idx="52">
                  <c:v>#N/A</c:v>
                </c:pt>
                <c:pt idx="53">
                  <c:v>#N/A</c:v>
                </c:pt>
                <c:pt idx="54">
                  <c:v>#N/A</c:v>
                </c:pt>
                <c:pt idx="55">
                  <c:v>#N/A</c:v>
                </c:pt>
                <c:pt idx="56">
                  <c:v>#N/A</c:v>
                </c:pt>
                <c:pt idx="57">
                  <c:v>#N/A</c:v>
                </c:pt>
                <c:pt idx="58">
                  <c:v>#N/A</c:v>
                </c:pt>
                <c:pt idx="59">
                  <c:v>#N/A</c:v>
                </c:pt>
                <c:pt idx="60">
                  <c:v>#N/A</c:v>
                </c:pt>
                <c:pt idx="61">
                  <c:v>#N/A</c:v>
                </c:pt>
                <c:pt idx="62">
                  <c:v>#N/A</c:v>
                </c:pt>
                <c:pt idx="63">
                  <c:v>#N/A</c:v>
                </c:pt>
                <c:pt idx="64">
                  <c:v>#N/A</c:v>
                </c:pt>
                <c:pt idx="65">
                  <c:v>#N/A</c:v>
                </c:pt>
                <c:pt idx="66">
                  <c:v>#N/A</c:v>
                </c:pt>
                <c:pt idx="67">
                  <c:v>#N/A</c:v>
                </c:pt>
                <c:pt idx="68">
                  <c:v>#N/A</c:v>
                </c:pt>
                <c:pt idx="69">
                  <c:v>#N/A</c:v>
                </c:pt>
                <c:pt idx="70">
                  <c:v>#N/A</c:v>
                </c:pt>
                <c:pt idx="71">
                  <c:v>#N/A</c:v>
                </c:pt>
                <c:pt idx="72">
                  <c:v>#N/A</c:v>
                </c:pt>
                <c:pt idx="73">
                  <c:v>#N/A</c:v>
                </c:pt>
                <c:pt idx="74">
                  <c:v>#N/A</c:v>
                </c:pt>
                <c:pt idx="75">
                  <c:v>#N/A</c:v>
                </c:pt>
                <c:pt idx="76">
                  <c:v>#N/A</c:v>
                </c:pt>
                <c:pt idx="77">
                  <c:v>#N/A</c:v>
                </c:pt>
                <c:pt idx="78">
                  <c:v>#N/A</c:v>
                </c:pt>
                <c:pt idx="79">
                  <c:v>#N/A</c:v>
                </c:pt>
                <c:pt idx="80">
                  <c:v>#N/A</c:v>
                </c:pt>
                <c:pt idx="81">
                  <c:v>#N/A</c:v>
                </c:pt>
                <c:pt idx="82">
                  <c:v>#N/A</c:v>
                </c:pt>
                <c:pt idx="83">
                  <c:v>#N/A</c:v>
                </c:pt>
                <c:pt idx="84">
                  <c:v>#N/A</c:v>
                </c:pt>
                <c:pt idx="85">
                  <c:v>#N/A</c:v>
                </c:pt>
                <c:pt idx="86">
                  <c:v>#N/A</c:v>
                </c:pt>
                <c:pt idx="87">
                  <c:v>#N/A</c:v>
                </c:pt>
                <c:pt idx="88">
                  <c:v>#N/A</c:v>
                </c:pt>
                <c:pt idx="89">
                  <c:v>#N/A</c:v>
                </c:pt>
                <c:pt idx="90">
                  <c:v>#N/A</c:v>
                </c:pt>
                <c:pt idx="91">
                  <c:v>#N/A</c:v>
                </c:pt>
                <c:pt idx="92">
                  <c:v>#N/A</c:v>
                </c:pt>
                <c:pt idx="93">
                  <c:v>#N/A</c:v>
                </c:pt>
                <c:pt idx="94">
                  <c:v>#N/A</c:v>
                </c:pt>
                <c:pt idx="95">
                  <c:v>#N/A</c:v>
                </c:pt>
                <c:pt idx="96">
                  <c:v>#N/A</c:v>
                </c:pt>
                <c:pt idx="97">
                  <c:v>#N/A</c:v>
                </c:pt>
                <c:pt idx="98">
                  <c:v>#N/A</c:v>
                </c:pt>
                <c:pt idx="99">
                  <c:v>#N/A</c:v>
                </c:pt>
                <c:pt idx="100">
                  <c:v>#N/A</c:v>
                </c:pt>
                <c:pt idx="101">
                  <c:v>#N/A</c:v>
                </c:pt>
                <c:pt idx="102">
                  <c:v>#N/A</c:v>
                </c:pt>
                <c:pt idx="103">
                  <c:v>#N/A</c:v>
                </c:pt>
                <c:pt idx="104">
                  <c:v>#N/A</c:v>
                </c:pt>
                <c:pt idx="105">
                  <c:v>#N/A</c:v>
                </c:pt>
                <c:pt idx="106">
                  <c:v>#N/A</c:v>
                </c:pt>
                <c:pt idx="107">
                  <c:v>#N/A</c:v>
                </c:pt>
                <c:pt idx="108">
                  <c:v>#N/A</c:v>
                </c:pt>
                <c:pt idx="109">
                  <c:v>#N/A</c:v>
                </c:pt>
                <c:pt idx="110">
                  <c:v>#N/A</c:v>
                </c:pt>
                <c:pt idx="111">
                  <c:v>#N/A</c:v>
                </c:pt>
                <c:pt idx="112">
                  <c:v>#N/A</c:v>
                </c:pt>
                <c:pt idx="113">
                  <c:v>#N/A</c:v>
                </c:pt>
                <c:pt idx="114">
                  <c:v>#N/A</c:v>
                </c:pt>
                <c:pt idx="115">
                  <c:v>#N/A</c:v>
                </c:pt>
                <c:pt idx="116">
                  <c:v>#N/A</c:v>
                </c:pt>
                <c:pt idx="117">
                  <c:v>#N/A</c:v>
                </c:pt>
                <c:pt idx="118">
                  <c:v>#N/A</c:v>
                </c:pt>
                <c:pt idx="119">
                  <c:v>#N/A</c:v>
                </c:pt>
                <c:pt idx="120">
                  <c:v>0</c:v>
                </c:pt>
                <c:pt idx="121">
                  <c:v>4500</c:v>
                </c:pt>
                <c:pt idx="122">
                  <c:v>4500</c:v>
                </c:pt>
                <c:pt idx="123">
                  <c:v>4500</c:v>
                </c:pt>
                <c:pt idx="124">
                  <c:v>4500</c:v>
                </c:pt>
                <c:pt idx="125">
                  <c:v>0</c:v>
                </c:pt>
                <c:pt idx="126">
                  <c:v>6.2947669029235804</c:v>
                </c:pt>
                <c:pt idx="127">
                  <c:v>6.24117183685303</c:v>
                </c:pt>
                <c:pt idx="128">
                  <c:v>4500</c:v>
                </c:pt>
                <c:pt idx="129">
                  <c:v>4500</c:v>
                </c:pt>
                <c:pt idx="130">
                  <c:v>4500</c:v>
                </c:pt>
                <c:pt idx="131">
                  <c:v>4500</c:v>
                </c:pt>
                <c:pt idx="132">
                  <c:v>4500</c:v>
                </c:pt>
                <c:pt idx="133">
                  <c:v>2311.94116210938</c:v>
                </c:pt>
                <c:pt idx="134">
                  <c:v>4500</c:v>
                </c:pt>
                <c:pt idx="135">
                  <c:v>4500</c:v>
                </c:pt>
                <c:pt idx="136">
                  <c:v>4500</c:v>
                </c:pt>
                <c:pt idx="137">
                  <c:v>4500</c:v>
                </c:pt>
                <c:pt idx="138">
                  <c:v>4500</c:v>
                </c:pt>
                <c:pt idx="139">
                  <c:v>4500</c:v>
                </c:pt>
                <c:pt idx="140">
                  <c:v>4500</c:v>
                </c:pt>
                <c:pt idx="141">
                  <c:v>4500</c:v>
                </c:pt>
                <c:pt idx="142">
                  <c:v>4500</c:v>
                </c:pt>
                <c:pt idx="143">
                  <c:v>2274.90258789062</c:v>
                </c:pt>
                <c:pt idx="144">
                  <c:v>9.3926181793212908</c:v>
                </c:pt>
                <c:pt idx="145">
                  <c:v>2110.52709960938</c:v>
                </c:pt>
                <c:pt idx="146">
                  <c:v>7.9459109306335396</c:v>
                </c:pt>
                <c:pt idx="147">
                  <c:v>7.3308067321777299</c:v>
                </c:pt>
                <c:pt idx="148">
                  <c:v>6.3114562034606898</c:v>
                </c:pt>
                <c:pt idx="149">
                  <c:v>5.1590509414672896</c:v>
                </c:pt>
                <c:pt idx="150">
                  <c:v>3.91536617279053</c:v>
                </c:pt>
                <c:pt idx="151">
                  <c:v>4.8117794990539604</c:v>
                </c:pt>
                <c:pt idx="152">
                  <c:v>4.2011351585388201</c:v>
                </c:pt>
                <c:pt idx="153">
                  <c:v>4500</c:v>
                </c:pt>
                <c:pt idx="154">
                  <c:v>4500</c:v>
                </c:pt>
                <c:pt idx="155">
                  <c:v>4500</c:v>
                </c:pt>
                <c:pt idx="156">
                  <c:v>4500</c:v>
                </c:pt>
                <c:pt idx="157">
                  <c:v>0</c:v>
                </c:pt>
                <c:pt idx="158">
                  <c:v>0</c:v>
                </c:pt>
                <c:pt idx="159">
                  <c:v>0.55909335613250699</c:v>
                </c:pt>
                <c:pt idx="160">
                  <c:v>3140.59692382813</c:v>
                </c:pt>
                <c:pt idx="161">
                  <c:v>2258.408203125</c:v>
                </c:pt>
                <c:pt idx="162">
                  <c:v>4500</c:v>
                </c:pt>
                <c:pt idx="163">
                  <c:v>1245.94860839844</c:v>
                </c:pt>
                <c:pt idx="164">
                  <c:v>4500</c:v>
                </c:pt>
                <c:pt idx="165">
                  <c:v>4500</c:v>
                </c:pt>
                <c:pt idx="166">
                  <c:v>4500</c:v>
                </c:pt>
                <c:pt idx="167">
                  <c:v>4500</c:v>
                </c:pt>
                <c:pt idx="168">
                  <c:v>4500</c:v>
                </c:pt>
                <c:pt idx="169">
                  <c:v>0</c:v>
                </c:pt>
                <c:pt idx="170">
                  <c:v>3260.84741210937</c:v>
                </c:pt>
                <c:pt idx="171">
                  <c:v>2951.00268554688</c:v>
                </c:pt>
                <c:pt idx="172">
                  <c:v>4500</c:v>
                </c:pt>
                <c:pt idx="173">
                  <c:v>2985.89038085938</c:v>
                </c:pt>
                <c:pt idx="174">
                  <c:v>3263.73559570313</c:v>
                </c:pt>
                <c:pt idx="175">
                  <c:v>3241.84252929687</c:v>
                </c:pt>
                <c:pt idx="176">
                  <c:v>3295.30712890625</c:v>
                </c:pt>
                <c:pt idx="177">
                  <c:v>4500</c:v>
                </c:pt>
                <c:pt idx="178">
                  <c:v>4500</c:v>
                </c:pt>
                <c:pt idx="179">
                  <c:v>4500</c:v>
                </c:pt>
                <c:pt idx="180">
                  <c:v>3.7089710235595699</c:v>
                </c:pt>
                <c:pt idx="181">
                  <c:v>2143.8876953125</c:v>
                </c:pt>
                <c:pt idx="182">
                  <c:v>0</c:v>
                </c:pt>
                <c:pt idx="183">
                  <c:v>0</c:v>
                </c:pt>
                <c:pt idx="184">
                  <c:v>0</c:v>
                </c:pt>
                <c:pt idx="185">
                  <c:v>0</c:v>
                </c:pt>
                <c:pt idx="186">
                  <c:v>0</c:v>
                </c:pt>
                <c:pt idx="187">
                  <c:v>0</c:v>
                </c:pt>
                <c:pt idx="188">
                  <c:v>0</c:v>
                </c:pt>
                <c:pt idx="189">
                  <c:v>0</c:v>
                </c:pt>
                <c:pt idx="190">
                  <c:v>0</c:v>
                </c:pt>
                <c:pt idx="191">
                  <c:v>0</c:v>
                </c:pt>
                <c:pt idx="192">
                  <c:v>0</c:v>
                </c:pt>
                <c:pt idx="193">
                  <c:v>0</c:v>
                </c:pt>
                <c:pt idx="194">
                  <c:v>0</c:v>
                </c:pt>
                <c:pt idx="195">
                  <c:v>0</c:v>
                </c:pt>
                <c:pt idx="196">
                  <c:v>0</c:v>
                </c:pt>
                <c:pt idx="197">
                  <c:v>0</c:v>
                </c:pt>
                <c:pt idx="198">
                  <c:v>0</c:v>
                </c:pt>
                <c:pt idx="199">
                  <c:v>0</c:v>
                </c:pt>
                <c:pt idx="200">
                  <c:v>0</c:v>
                </c:pt>
                <c:pt idx="201">
                  <c:v>0</c:v>
                </c:pt>
                <c:pt idx="202">
                  <c:v>0</c:v>
                </c:pt>
                <c:pt idx="203">
                  <c:v>0</c:v>
                </c:pt>
                <c:pt idx="204">
                  <c:v>0</c:v>
                </c:pt>
                <c:pt idx="205">
                  <c:v>0</c:v>
                </c:pt>
                <c:pt idx="206">
                  <c:v>0</c:v>
                </c:pt>
                <c:pt idx="207">
                  <c:v>0</c:v>
                </c:pt>
                <c:pt idx="208">
                  <c:v>0</c:v>
                </c:pt>
                <c:pt idx="209">
                  <c:v>0</c:v>
                </c:pt>
                <c:pt idx="210">
                  <c:v>0</c:v>
                </c:pt>
                <c:pt idx="211">
                  <c:v>0</c:v>
                </c:pt>
                <c:pt idx="212">
                  <c:v>0</c:v>
                </c:pt>
                <c:pt idx="213">
                  <c:v>0</c:v>
                </c:pt>
                <c:pt idx="214">
                  <c:v>0</c:v>
                </c:pt>
                <c:pt idx="215">
                  <c:v>0</c:v>
                </c:pt>
                <c:pt idx="216">
                  <c:v>0</c:v>
                </c:pt>
                <c:pt idx="217">
                  <c:v>0</c:v>
                </c:pt>
                <c:pt idx="218">
                  <c:v>0</c:v>
                </c:pt>
                <c:pt idx="219">
                  <c:v>0</c:v>
                </c:pt>
                <c:pt idx="220">
                  <c:v>0</c:v>
                </c:pt>
                <c:pt idx="221">
                  <c:v>0</c:v>
                </c:pt>
                <c:pt idx="222">
                  <c:v>0</c:v>
                </c:pt>
                <c:pt idx="223">
                  <c:v>0</c:v>
                </c:pt>
                <c:pt idx="224">
                  <c:v>0</c:v>
                </c:pt>
                <c:pt idx="225">
                  <c:v>0</c:v>
                </c:pt>
                <c:pt idx="226">
                  <c:v>0</c:v>
                </c:pt>
                <c:pt idx="227">
                  <c:v>0</c:v>
                </c:pt>
                <c:pt idx="228">
                  <c:v>0</c:v>
                </c:pt>
                <c:pt idx="229">
                  <c:v>0</c:v>
                </c:pt>
                <c:pt idx="230">
                  <c:v>0</c:v>
                </c:pt>
                <c:pt idx="231">
                  <c:v>0</c:v>
                </c:pt>
                <c:pt idx="232">
                  <c:v>#N/A</c:v>
                </c:pt>
                <c:pt idx="233">
                  <c:v>#N/A</c:v>
                </c:pt>
                <c:pt idx="234">
                  <c:v>#N/A</c:v>
                </c:pt>
                <c:pt idx="235">
                  <c:v>#N/A</c:v>
                </c:pt>
                <c:pt idx="236">
                  <c:v>#N/A</c:v>
                </c:pt>
                <c:pt idx="237">
                  <c:v>#N/A</c:v>
                </c:pt>
                <c:pt idx="238">
                  <c:v>#N/A</c:v>
                </c:pt>
                <c:pt idx="239">
                  <c:v>#N/A</c:v>
                </c:pt>
                <c:pt idx="240">
                  <c:v>#N/A</c:v>
                </c:pt>
                <c:pt idx="241">
                  <c:v>#N/A</c:v>
                </c:pt>
                <c:pt idx="242">
                  <c:v>#N/A</c:v>
                </c:pt>
                <c:pt idx="243">
                  <c:v>#N/A</c:v>
                </c:pt>
                <c:pt idx="244">
                  <c:v>#N/A</c:v>
                </c:pt>
                <c:pt idx="245">
                  <c:v>#N/A</c:v>
                </c:pt>
                <c:pt idx="246">
                  <c:v>#N/A</c:v>
                </c:pt>
                <c:pt idx="247">
                  <c:v>#N/A</c:v>
                </c:pt>
                <c:pt idx="248">
                  <c:v>#N/A</c:v>
                </c:pt>
                <c:pt idx="249">
                  <c:v>#N/A</c:v>
                </c:pt>
                <c:pt idx="250">
                  <c:v>#N/A</c:v>
                </c:pt>
                <c:pt idx="251">
                  <c:v>#N/A</c:v>
                </c:pt>
                <c:pt idx="252">
                  <c:v>#N/A</c:v>
                </c:pt>
                <c:pt idx="253">
                  <c:v>#N/A</c:v>
                </c:pt>
                <c:pt idx="254">
                  <c:v>#N/A</c:v>
                </c:pt>
                <c:pt idx="255">
                  <c:v>#N/A</c:v>
                </c:pt>
                <c:pt idx="256">
                  <c:v>#N/A</c:v>
                </c:pt>
                <c:pt idx="257">
                  <c:v>#N/A</c:v>
                </c:pt>
                <c:pt idx="258">
                  <c:v>#N/A</c:v>
                </c:pt>
                <c:pt idx="259">
                  <c:v>#N/A</c:v>
                </c:pt>
                <c:pt idx="260">
                  <c:v>#N/A</c:v>
                </c:pt>
                <c:pt idx="261">
                  <c:v>#N/A</c:v>
                </c:pt>
                <c:pt idx="262">
                  <c:v>#N/A</c:v>
                </c:pt>
                <c:pt idx="263">
                  <c:v>#N/A</c:v>
                </c:pt>
                <c:pt idx="264">
                  <c:v>#N/A</c:v>
                </c:pt>
                <c:pt idx="265">
                  <c:v>#N/A</c:v>
                </c:pt>
                <c:pt idx="266">
                  <c:v>#N/A</c:v>
                </c:pt>
                <c:pt idx="267">
                  <c:v>#N/A</c:v>
                </c:pt>
                <c:pt idx="268">
                  <c:v>#N/A</c:v>
                </c:pt>
                <c:pt idx="269">
                  <c:v>#N/A</c:v>
                </c:pt>
                <c:pt idx="270">
                  <c:v>#N/A</c:v>
                </c:pt>
                <c:pt idx="271">
                  <c:v>#N/A</c:v>
                </c:pt>
                <c:pt idx="272">
                  <c:v>#N/A</c:v>
                </c:pt>
                <c:pt idx="273">
                  <c:v>#N/A</c:v>
                </c:pt>
                <c:pt idx="274">
                  <c:v>#N/A</c:v>
                </c:pt>
                <c:pt idx="275">
                  <c:v>#N/A</c:v>
                </c:pt>
                <c:pt idx="276">
                  <c:v>#N/A</c:v>
                </c:pt>
                <c:pt idx="277">
                  <c:v>#N/A</c:v>
                </c:pt>
                <c:pt idx="278">
                  <c:v>#N/A</c:v>
                </c:pt>
                <c:pt idx="279">
                  <c:v>#N/A</c:v>
                </c:pt>
                <c:pt idx="280">
                  <c:v>#N/A</c:v>
                </c:pt>
                <c:pt idx="281">
                  <c:v>#N/A</c:v>
                </c:pt>
                <c:pt idx="282">
                  <c:v>#N/A</c:v>
                </c:pt>
                <c:pt idx="283">
                  <c:v>#N/A</c:v>
                </c:pt>
                <c:pt idx="284">
                  <c:v>#N/A</c:v>
                </c:pt>
                <c:pt idx="285">
                  <c:v>#N/A</c:v>
                </c:pt>
                <c:pt idx="286">
                  <c:v>#N/A</c:v>
                </c:pt>
                <c:pt idx="287">
                  <c:v>#N/A</c:v>
                </c:pt>
                <c:pt idx="288">
                  <c:v>#N/A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9095144"/>
        <c:axId val="699093576"/>
      </c:lineChart>
      <c:catAx>
        <c:axId val="701225728"/>
        <c:scaling>
          <c:orientation val="minMax"/>
        </c:scaling>
        <c:delete val="0"/>
        <c:axPos val="b"/>
        <c:numFmt formatCode="m/d/yy\ h:mm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1226120"/>
        <c:crosses val="autoZero"/>
        <c:auto val="0"/>
        <c:lblAlgn val="ctr"/>
        <c:lblOffset val="100"/>
        <c:tickLblSkip val="36"/>
        <c:tickMarkSkip val="36"/>
        <c:noMultiLvlLbl val="0"/>
      </c:catAx>
      <c:valAx>
        <c:axId val="701226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701225728"/>
        <c:crosses val="autoZero"/>
        <c:crossBetween val="between"/>
      </c:valAx>
      <c:valAx>
        <c:axId val="69909357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9095144"/>
        <c:crosses val="max"/>
        <c:crossBetween val="between"/>
        <c:majorUnit val="1000"/>
      </c:valAx>
      <c:dateAx>
        <c:axId val="699095144"/>
        <c:scaling>
          <c:orientation val="minMax"/>
        </c:scaling>
        <c:delete val="1"/>
        <c:axPos val="b"/>
        <c:numFmt formatCode="m/d/yy\ h:mm;@" sourceLinked="1"/>
        <c:majorTickMark val="out"/>
        <c:minorTickMark val="none"/>
        <c:tickLblPos val="nextTo"/>
        <c:crossAx val="699093576"/>
        <c:crosses val="autoZero"/>
        <c:auto val="1"/>
        <c:lblOffset val="100"/>
        <c:baseTimeUnit val="days"/>
      </c:date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/>
              <a:t>SCED Constraint</a:t>
            </a:r>
            <a:r>
              <a:rPr lang="en-US" b="1" baseline="0" dirty="0"/>
              <a:t> </a:t>
            </a:r>
            <a:r>
              <a:rPr lang="en-US" b="1" baseline="0" dirty="0" smtClean="0"/>
              <a:t>Violated </a:t>
            </a:r>
            <a:r>
              <a:rPr lang="en-US" b="1" baseline="0" dirty="0"/>
              <a:t>MW vs </a:t>
            </a:r>
            <a:r>
              <a:rPr lang="en-US" b="1" baseline="0" dirty="0" smtClean="0"/>
              <a:t>Shadow </a:t>
            </a:r>
            <a:r>
              <a:rPr lang="en-US" b="1" baseline="0" dirty="0"/>
              <a:t>Price</a:t>
            </a:r>
            <a:endParaRPr lang="en-US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Cons_info!$J$1</c:f>
              <c:strCache>
                <c:ptCount val="1"/>
                <c:pt idx="0">
                  <c:v>VIOLATED_MW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Cons_info!$B$2:$B$73</c:f>
              <c:numCache>
                <c:formatCode>m/d/yyyy\ h:mm</c:formatCode>
                <c:ptCount val="72"/>
                <c:pt idx="0">
                  <c:v>43962.416979166665</c:v>
                </c:pt>
                <c:pt idx="1">
                  <c:v>43962.420358796298</c:v>
                </c:pt>
                <c:pt idx="2">
                  <c:v>43962.423854166664</c:v>
                </c:pt>
                <c:pt idx="3">
                  <c:v>43962.427337962959</c:v>
                </c:pt>
                <c:pt idx="4">
                  <c:v>43962.430763888886</c:v>
                </c:pt>
                <c:pt idx="5">
                  <c:v>43962.434247685182</c:v>
                </c:pt>
                <c:pt idx="6">
                  <c:v>43962.437743055554</c:v>
                </c:pt>
                <c:pt idx="7">
                  <c:v>43962.441180555557</c:v>
                </c:pt>
                <c:pt idx="8">
                  <c:v>43962.444652777776</c:v>
                </c:pt>
                <c:pt idx="9">
                  <c:v>43962.448136574072</c:v>
                </c:pt>
                <c:pt idx="10">
                  <c:v>43962.451608796298</c:v>
                </c:pt>
                <c:pt idx="11">
                  <c:v>43962.455127314817</c:v>
                </c:pt>
                <c:pt idx="12">
                  <c:v>43962.458634259259</c:v>
                </c:pt>
                <c:pt idx="13">
                  <c:v>43962.462048611109</c:v>
                </c:pt>
                <c:pt idx="14">
                  <c:v>43962.465497685182</c:v>
                </c:pt>
                <c:pt idx="15">
                  <c:v>43962.468993055554</c:v>
                </c:pt>
                <c:pt idx="16">
                  <c:v>43962.472442129627</c:v>
                </c:pt>
                <c:pt idx="17">
                  <c:v>43962.475902777776</c:v>
                </c:pt>
                <c:pt idx="18">
                  <c:v>43962.479386574072</c:v>
                </c:pt>
                <c:pt idx="19">
                  <c:v>43962.482847222222</c:v>
                </c:pt>
                <c:pt idx="20">
                  <c:v>43962.48642361111</c:v>
                </c:pt>
                <c:pt idx="21">
                  <c:v>43962.489803240744</c:v>
                </c:pt>
                <c:pt idx="22">
                  <c:v>43962.493252314816</c:v>
                </c:pt>
                <c:pt idx="23">
                  <c:v>43962.496759259258</c:v>
                </c:pt>
                <c:pt idx="24">
                  <c:v>43962.5003125</c:v>
                </c:pt>
                <c:pt idx="25">
                  <c:v>43962.503807870373</c:v>
                </c:pt>
                <c:pt idx="26">
                  <c:v>43962.507187499999</c:v>
                </c:pt>
                <c:pt idx="27">
                  <c:v>43962.510636574072</c:v>
                </c:pt>
                <c:pt idx="28">
                  <c:v>43962.514131944445</c:v>
                </c:pt>
                <c:pt idx="29">
                  <c:v>43962.517604166664</c:v>
                </c:pt>
                <c:pt idx="30">
                  <c:v>43962.52107638889</c:v>
                </c:pt>
                <c:pt idx="31">
                  <c:v>43962.524583333332</c:v>
                </c:pt>
                <c:pt idx="32">
                  <c:v>43962.527997685182</c:v>
                </c:pt>
                <c:pt idx="33">
                  <c:v>43962.531469907408</c:v>
                </c:pt>
                <c:pt idx="34">
                  <c:v>43962.534930555557</c:v>
                </c:pt>
                <c:pt idx="35">
                  <c:v>43962.538425925923</c:v>
                </c:pt>
                <c:pt idx="36">
                  <c:v>43962.541967592595</c:v>
                </c:pt>
                <c:pt idx="37">
                  <c:v>43962.545381944445</c:v>
                </c:pt>
                <c:pt idx="38">
                  <c:v>43962.548877314817</c:v>
                </c:pt>
                <c:pt idx="39">
                  <c:v>43962.55232638889</c:v>
                </c:pt>
                <c:pt idx="40">
                  <c:v>43962.555775462963</c:v>
                </c:pt>
                <c:pt idx="41">
                  <c:v>43962.559247685182</c:v>
                </c:pt>
                <c:pt idx="42">
                  <c:v>43962.562743055554</c:v>
                </c:pt>
                <c:pt idx="43">
                  <c:v>43962.566192129627</c:v>
                </c:pt>
                <c:pt idx="44">
                  <c:v>43962.569687499999</c:v>
                </c:pt>
                <c:pt idx="45">
                  <c:v>43962.573159722226</c:v>
                </c:pt>
                <c:pt idx="46">
                  <c:v>43962.576666666668</c:v>
                </c:pt>
                <c:pt idx="47">
                  <c:v>43962.580104166664</c:v>
                </c:pt>
                <c:pt idx="48">
                  <c:v>43962.583668981482</c:v>
                </c:pt>
                <c:pt idx="49">
                  <c:v>43962.587013888886</c:v>
                </c:pt>
                <c:pt idx="50">
                  <c:v>43962.590509259258</c:v>
                </c:pt>
                <c:pt idx="51">
                  <c:v>43962.593969907408</c:v>
                </c:pt>
                <c:pt idx="52">
                  <c:v>43962.597442129627</c:v>
                </c:pt>
                <c:pt idx="53">
                  <c:v>43962.600914351853</c:v>
                </c:pt>
                <c:pt idx="54">
                  <c:v>43962.604409722226</c:v>
                </c:pt>
                <c:pt idx="55">
                  <c:v>43962.607881944445</c:v>
                </c:pt>
                <c:pt idx="56">
                  <c:v>43962.611319444448</c:v>
                </c:pt>
                <c:pt idx="57">
                  <c:v>43962.614837962959</c:v>
                </c:pt>
                <c:pt idx="58">
                  <c:v>43962.618252314816</c:v>
                </c:pt>
                <c:pt idx="59">
                  <c:v>43962.621805555558</c:v>
                </c:pt>
                <c:pt idx="60">
                  <c:v>43962.625300925924</c:v>
                </c:pt>
                <c:pt idx="61">
                  <c:v>43962.62871527778</c:v>
                </c:pt>
                <c:pt idx="62">
                  <c:v>43962.632199074076</c:v>
                </c:pt>
                <c:pt idx="63">
                  <c:v>43962.635636574072</c:v>
                </c:pt>
                <c:pt idx="64">
                  <c:v>43962.639108796298</c:v>
                </c:pt>
                <c:pt idx="65">
                  <c:v>43962.642569444448</c:v>
                </c:pt>
                <c:pt idx="66">
                  <c:v>43962.64607638889</c:v>
                </c:pt>
                <c:pt idx="67">
                  <c:v>43962.649502314816</c:v>
                </c:pt>
                <c:pt idx="68">
                  <c:v>43962.654351851852</c:v>
                </c:pt>
                <c:pt idx="69">
                  <c:v>43962.656446759262</c:v>
                </c:pt>
                <c:pt idx="70">
                  <c:v>43962.659918981481</c:v>
                </c:pt>
                <c:pt idx="71">
                  <c:v>43962.663391203707</c:v>
                </c:pt>
              </c:numCache>
            </c:numRef>
          </c:cat>
          <c:val>
            <c:numRef>
              <c:f>Cons_info!$J$2:$J$73</c:f>
              <c:numCache>
                <c:formatCode>0.0</c:formatCode>
                <c:ptCount val="72"/>
                <c:pt idx="0">
                  <c:v>-1.8</c:v>
                </c:pt>
                <c:pt idx="1">
                  <c:v>7.1</c:v>
                </c:pt>
                <c:pt idx="2">
                  <c:v>4.5</c:v>
                </c:pt>
                <c:pt idx="3">
                  <c:v>6.1</c:v>
                </c:pt>
                <c:pt idx="4">
                  <c:v>3.3</c:v>
                </c:pt>
                <c:pt idx="5">
                  <c:v>-4</c:v>
                </c:pt>
                <c:pt idx="6">
                  <c:v>0</c:v>
                </c:pt>
                <c:pt idx="7">
                  <c:v>0</c:v>
                </c:pt>
                <c:pt idx="8">
                  <c:v>6.8</c:v>
                </c:pt>
                <c:pt idx="9">
                  <c:v>6.1</c:v>
                </c:pt>
                <c:pt idx="10">
                  <c:v>0.6</c:v>
                </c:pt>
                <c:pt idx="11">
                  <c:v>0.3</c:v>
                </c:pt>
                <c:pt idx="12">
                  <c:v>11.6</c:v>
                </c:pt>
                <c:pt idx="13">
                  <c:v>0</c:v>
                </c:pt>
                <c:pt idx="14">
                  <c:v>0.3</c:v>
                </c:pt>
                <c:pt idx="15">
                  <c:v>2.8</c:v>
                </c:pt>
                <c:pt idx="16">
                  <c:v>3.9</c:v>
                </c:pt>
                <c:pt idx="17">
                  <c:v>8.3000000000000007</c:v>
                </c:pt>
                <c:pt idx="18">
                  <c:v>10.6</c:v>
                </c:pt>
                <c:pt idx="19">
                  <c:v>18.899999999999999</c:v>
                </c:pt>
                <c:pt idx="20">
                  <c:v>13.8</c:v>
                </c:pt>
                <c:pt idx="21">
                  <c:v>4.8</c:v>
                </c:pt>
                <c:pt idx="22">
                  <c:v>6.8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0.9</c:v>
                </c:pt>
                <c:pt idx="34">
                  <c:v>4.2</c:v>
                </c:pt>
                <c:pt idx="35">
                  <c:v>8.5</c:v>
                </c:pt>
                <c:pt idx="36">
                  <c:v>9.4</c:v>
                </c:pt>
                <c:pt idx="37">
                  <c:v>-6.8</c:v>
                </c:pt>
                <c:pt idx="38">
                  <c:v>-2.8</c:v>
                </c:pt>
                <c:pt idx="39">
                  <c:v>0</c:v>
                </c:pt>
                <c:pt idx="40">
                  <c:v>0</c:v>
                </c:pt>
                <c:pt idx="41">
                  <c:v>0</c:v>
                </c:pt>
                <c:pt idx="42">
                  <c:v>0.5</c:v>
                </c:pt>
                <c:pt idx="43">
                  <c:v>0</c:v>
                </c:pt>
                <c:pt idx="44">
                  <c:v>6</c:v>
                </c:pt>
                <c:pt idx="45">
                  <c:v>6.4</c:v>
                </c:pt>
                <c:pt idx="46">
                  <c:v>13.2</c:v>
                </c:pt>
                <c:pt idx="47">
                  <c:v>11.6</c:v>
                </c:pt>
                <c:pt idx="48">
                  <c:v>12.4</c:v>
                </c:pt>
                <c:pt idx="49">
                  <c:v>-3.7</c:v>
                </c:pt>
                <c:pt idx="50">
                  <c:v>0</c:v>
                </c:pt>
                <c:pt idx="51">
                  <c:v>0</c:v>
                </c:pt>
                <c:pt idx="52">
                  <c:v>2.2999999999999998</c:v>
                </c:pt>
                <c:pt idx="53">
                  <c:v>0</c:v>
                </c:pt>
                <c:pt idx="54">
                  <c:v>0</c:v>
                </c:pt>
                <c:pt idx="55">
                  <c:v>0</c:v>
                </c:pt>
                <c:pt idx="56">
                  <c:v>0</c:v>
                </c:pt>
                <c:pt idx="57">
                  <c:v>0.7</c:v>
                </c:pt>
                <c:pt idx="58">
                  <c:v>13.5</c:v>
                </c:pt>
                <c:pt idx="59">
                  <c:v>6.7</c:v>
                </c:pt>
                <c:pt idx="60">
                  <c:v>0</c:v>
                </c:pt>
                <c:pt idx="61">
                  <c:v>0</c:v>
                </c:pt>
                <c:pt idx="62">
                  <c:v>-4.8</c:v>
                </c:pt>
                <c:pt idx="63">
                  <c:v>-23.7</c:v>
                </c:pt>
                <c:pt idx="64">
                  <c:v>-61.9</c:v>
                </c:pt>
                <c:pt idx="65">
                  <c:v>-62.1</c:v>
                </c:pt>
                <c:pt idx="66">
                  <c:v>-57.5</c:v>
                </c:pt>
                <c:pt idx="67">
                  <c:v>-45</c:v>
                </c:pt>
                <c:pt idx="68">
                  <c:v>-42.8</c:v>
                </c:pt>
                <c:pt idx="69">
                  <c:v>-53.8</c:v>
                </c:pt>
                <c:pt idx="70">
                  <c:v>-27.8</c:v>
                </c:pt>
                <c:pt idx="71">
                  <c:v>-30.8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08896816"/>
        <c:axId val="456387696"/>
      </c:barChart>
      <c:lineChart>
        <c:grouping val="standard"/>
        <c:varyColors val="0"/>
        <c:ser>
          <c:idx val="1"/>
          <c:order val="1"/>
          <c:tx>
            <c:strRef>
              <c:f>Cons_info!$L$1</c:f>
              <c:strCache>
                <c:ptCount val="1"/>
                <c:pt idx="0">
                  <c:v>SHADOW_PRICE</c:v>
                </c:pt>
              </c:strCache>
            </c:strRef>
          </c:tx>
          <c:spPr>
            <a:ln w="28575" cap="rnd">
              <a:solidFill>
                <a:srgbClr val="FFC00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Cons_info!$B$2:$B$73</c:f>
              <c:numCache>
                <c:formatCode>m/d/yyyy\ h:mm</c:formatCode>
                <c:ptCount val="72"/>
                <c:pt idx="0">
                  <c:v>43962.416979166665</c:v>
                </c:pt>
                <c:pt idx="1">
                  <c:v>43962.420358796298</c:v>
                </c:pt>
                <c:pt idx="2">
                  <c:v>43962.423854166664</c:v>
                </c:pt>
                <c:pt idx="3">
                  <c:v>43962.427337962959</c:v>
                </c:pt>
                <c:pt idx="4">
                  <c:v>43962.430763888886</c:v>
                </c:pt>
                <c:pt idx="5">
                  <c:v>43962.434247685182</c:v>
                </c:pt>
                <c:pt idx="6">
                  <c:v>43962.437743055554</c:v>
                </c:pt>
                <c:pt idx="7">
                  <c:v>43962.441180555557</c:v>
                </c:pt>
                <c:pt idx="8">
                  <c:v>43962.444652777776</c:v>
                </c:pt>
                <c:pt idx="9">
                  <c:v>43962.448136574072</c:v>
                </c:pt>
                <c:pt idx="10">
                  <c:v>43962.451608796298</c:v>
                </c:pt>
                <c:pt idx="11">
                  <c:v>43962.455127314817</c:v>
                </c:pt>
                <c:pt idx="12">
                  <c:v>43962.458634259259</c:v>
                </c:pt>
                <c:pt idx="13">
                  <c:v>43962.462048611109</c:v>
                </c:pt>
                <c:pt idx="14">
                  <c:v>43962.465497685182</c:v>
                </c:pt>
                <c:pt idx="15">
                  <c:v>43962.468993055554</c:v>
                </c:pt>
                <c:pt idx="16">
                  <c:v>43962.472442129627</c:v>
                </c:pt>
                <c:pt idx="17">
                  <c:v>43962.475902777776</c:v>
                </c:pt>
                <c:pt idx="18">
                  <c:v>43962.479386574072</c:v>
                </c:pt>
                <c:pt idx="19">
                  <c:v>43962.482847222222</c:v>
                </c:pt>
                <c:pt idx="20">
                  <c:v>43962.48642361111</c:v>
                </c:pt>
                <c:pt idx="21">
                  <c:v>43962.489803240744</c:v>
                </c:pt>
                <c:pt idx="22">
                  <c:v>43962.493252314816</c:v>
                </c:pt>
                <c:pt idx="23">
                  <c:v>43962.496759259258</c:v>
                </c:pt>
                <c:pt idx="24">
                  <c:v>43962.5003125</c:v>
                </c:pt>
                <c:pt idx="25">
                  <c:v>43962.503807870373</c:v>
                </c:pt>
                <c:pt idx="26">
                  <c:v>43962.507187499999</c:v>
                </c:pt>
                <c:pt idx="27">
                  <c:v>43962.510636574072</c:v>
                </c:pt>
                <c:pt idx="28">
                  <c:v>43962.514131944445</c:v>
                </c:pt>
                <c:pt idx="29">
                  <c:v>43962.517604166664</c:v>
                </c:pt>
                <c:pt idx="30">
                  <c:v>43962.52107638889</c:v>
                </c:pt>
                <c:pt idx="31">
                  <c:v>43962.524583333332</c:v>
                </c:pt>
                <c:pt idx="32">
                  <c:v>43962.527997685182</c:v>
                </c:pt>
                <c:pt idx="33">
                  <c:v>43962.531469907408</c:v>
                </c:pt>
                <c:pt idx="34">
                  <c:v>43962.534930555557</c:v>
                </c:pt>
                <c:pt idx="35">
                  <c:v>43962.538425925923</c:v>
                </c:pt>
                <c:pt idx="36">
                  <c:v>43962.541967592595</c:v>
                </c:pt>
                <c:pt idx="37">
                  <c:v>43962.545381944445</c:v>
                </c:pt>
                <c:pt idx="38">
                  <c:v>43962.548877314817</c:v>
                </c:pt>
                <c:pt idx="39">
                  <c:v>43962.55232638889</c:v>
                </c:pt>
                <c:pt idx="40">
                  <c:v>43962.555775462963</c:v>
                </c:pt>
                <c:pt idx="41">
                  <c:v>43962.559247685182</c:v>
                </c:pt>
                <c:pt idx="42">
                  <c:v>43962.562743055554</c:v>
                </c:pt>
                <c:pt idx="43">
                  <c:v>43962.566192129627</c:v>
                </c:pt>
                <c:pt idx="44">
                  <c:v>43962.569687499999</c:v>
                </c:pt>
                <c:pt idx="45">
                  <c:v>43962.573159722226</c:v>
                </c:pt>
                <c:pt idx="46">
                  <c:v>43962.576666666668</c:v>
                </c:pt>
                <c:pt idx="47">
                  <c:v>43962.580104166664</c:v>
                </c:pt>
                <c:pt idx="48">
                  <c:v>43962.583668981482</c:v>
                </c:pt>
                <c:pt idx="49">
                  <c:v>43962.587013888886</c:v>
                </c:pt>
                <c:pt idx="50">
                  <c:v>43962.590509259258</c:v>
                </c:pt>
                <c:pt idx="51">
                  <c:v>43962.593969907408</c:v>
                </c:pt>
                <c:pt idx="52">
                  <c:v>43962.597442129627</c:v>
                </c:pt>
                <c:pt idx="53">
                  <c:v>43962.600914351853</c:v>
                </c:pt>
                <c:pt idx="54">
                  <c:v>43962.604409722226</c:v>
                </c:pt>
                <c:pt idx="55">
                  <c:v>43962.607881944445</c:v>
                </c:pt>
                <c:pt idx="56">
                  <c:v>43962.611319444448</c:v>
                </c:pt>
                <c:pt idx="57">
                  <c:v>43962.614837962959</c:v>
                </c:pt>
                <c:pt idx="58">
                  <c:v>43962.618252314816</c:v>
                </c:pt>
                <c:pt idx="59">
                  <c:v>43962.621805555558</c:v>
                </c:pt>
                <c:pt idx="60">
                  <c:v>43962.625300925924</c:v>
                </c:pt>
                <c:pt idx="61">
                  <c:v>43962.62871527778</c:v>
                </c:pt>
                <c:pt idx="62">
                  <c:v>43962.632199074076</c:v>
                </c:pt>
                <c:pt idx="63">
                  <c:v>43962.635636574072</c:v>
                </c:pt>
                <c:pt idx="64">
                  <c:v>43962.639108796298</c:v>
                </c:pt>
                <c:pt idx="65">
                  <c:v>43962.642569444448</c:v>
                </c:pt>
                <c:pt idx="66">
                  <c:v>43962.64607638889</c:v>
                </c:pt>
                <c:pt idx="67">
                  <c:v>43962.649502314816</c:v>
                </c:pt>
                <c:pt idx="68">
                  <c:v>43962.654351851852</c:v>
                </c:pt>
                <c:pt idx="69">
                  <c:v>43962.656446759262</c:v>
                </c:pt>
                <c:pt idx="70">
                  <c:v>43962.659918981481</c:v>
                </c:pt>
                <c:pt idx="71">
                  <c:v>43962.663391203707</c:v>
                </c:pt>
              </c:numCache>
            </c:numRef>
          </c:cat>
          <c:val>
            <c:numRef>
              <c:f>Cons_info!$L$2:$L$73</c:f>
              <c:numCache>
                <c:formatCode>#,##0</c:formatCode>
                <c:ptCount val="72"/>
                <c:pt idx="0">
                  <c:v>0</c:v>
                </c:pt>
                <c:pt idx="1">
                  <c:v>4500</c:v>
                </c:pt>
                <c:pt idx="2">
                  <c:v>4500</c:v>
                </c:pt>
                <c:pt idx="3">
                  <c:v>4500</c:v>
                </c:pt>
                <c:pt idx="4">
                  <c:v>4500</c:v>
                </c:pt>
                <c:pt idx="5">
                  <c:v>0</c:v>
                </c:pt>
                <c:pt idx="6">
                  <c:v>6.2947669029235804</c:v>
                </c:pt>
                <c:pt idx="7">
                  <c:v>6.24117183685303</c:v>
                </c:pt>
                <c:pt idx="8">
                  <c:v>4500</c:v>
                </c:pt>
                <c:pt idx="9">
                  <c:v>4500</c:v>
                </c:pt>
                <c:pt idx="10">
                  <c:v>4500</c:v>
                </c:pt>
                <c:pt idx="11">
                  <c:v>4500</c:v>
                </c:pt>
                <c:pt idx="12">
                  <c:v>4500</c:v>
                </c:pt>
                <c:pt idx="13">
                  <c:v>2311.94116210938</c:v>
                </c:pt>
                <c:pt idx="14">
                  <c:v>4500</c:v>
                </c:pt>
                <c:pt idx="15">
                  <c:v>4500</c:v>
                </c:pt>
                <c:pt idx="16">
                  <c:v>4500</c:v>
                </c:pt>
                <c:pt idx="17">
                  <c:v>4500</c:v>
                </c:pt>
                <c:pt idx="18">
                  <c:v>4500</c:v>
                </c:pt>
                <c:pt idx="19">
                  <c:v>4500</c:v>
                </c:pt>
                <c:pt idx="20">
                  <c:v>4500</c:v>
                </c:pt>
                <c:pt idx="21">
                  <c:v>4500</c:v>
                </c:pt>
                <c:pt idx="22">
                  <c:v>4500</c:v>
                </c:pt>
                <c:pt idx="23">
                  <c:v>2274.90258789062</c:v>
                </c:pt>
                <c:pt idx="24">
                  <c:v>9.3926181793212908</c:v>
                </c:pt>
                <c:pt idx="25">
                  <c:v>2110.52709960938</c:v>
                </c:pt>
                <c:pt idx="26">
                  <c:v>7.9459109306335396</c:v>
                </c:pt>
                <c:pt idx="27">
                  <c:v>7.3308067321777299</c:v>
                </c:pt>
                <c:pt idx="28">
                  <c:v>6.3114562034606898</c:v>
                </c:pt>
                <c:pt idx="29">
                  <c:v>5.1590509414672896</c:v>
                </c:pt>
                <c:pt idx="30">
                  <c:v>3.91536617279053</c:v>
                </c:pt>
                <c:pt idx="31">
                  <c:v>4.8117794990539604</c:v>
                </c:pt>
                <c:pt idx="32">
                  <c:v>4.2011351585388201</c:v>
                </c:pt>
                <c:pt idx="33">
                  <c:v>4500</c:v>
                </c:pt>
                <c:pt idx="34">
                  <c:v>4500</c:v>
                </c:pt>
                <c:pt idx="35">
                  <c:v>4500</c:v>
                </c:pt>
                <c:pt idx="36">
                  <c:v>4500</c:v>
                </c:pt>
                <c:pt idx="37">
                  <c:v>0</c:v>
                </c:pt>
                <c:pt idx="38">
                  <c:v>0</c:v>
                </c:pt>
                <c:pt idx="39">
                  <c:v>0.55909335613250699</c:v>
                </c:pt>
                <c:pt idx="40">
                  <c:v>3140.59692382813</c:v>
                </c:pt>
                <c:pt idx="41">
                  <c:v>2258.408203125</c:v>
                </c:pt>
                <c:pt idx="42">
                  <c:v>4500</c:v>
                </c:pt>
                <c:pt idx="43">
                  <c:v>1245.94860839844</c:v>
                </c:pt>
                <c:pt idx="44">
                  <c:v>4500</c:v>
                </c:pt>
                <c:pt idx="45">
                  <c:v>4500</c:v>
                </c:pt>
                <c:pt idx="46">
                  <c:v>4500</c:v>
                </c:pt>
                <c:pt idx="47">
                  <c:v>4500</c:v>
                </c:pt>
                <c:pt idx="48">
                  <c:v>4500</c:v>
                </c:pt>
                <c:pt idx="49">
                  <c:v>0</c:v>
                </c:pt>
                <c:pt idx="50">
                  <c:v>3260.84741210937</c:v>
                </c:pt>
                <c:pt idx="51">
                  <c:v>2951.00268554688</c:v>
                </c:pt>
                <c:pt idx="52">
                  <c:v>4500</c:v>
                </c:pt>
                <c:pt idx="53">
                  <c:v>2985.89038085938</c:v>
                </c:pt>
                <c:pt idx="54">
                  <c:v>3263.73559570313</c:v>
                </c:pt>
                <c:pt idx="55">
                  <c:v>3241.84252929687</c:v>
                </c:pt>
                <c:pt idx="56">
                  <c:v>3295.30712890625</c:v>
                </c:pt>
                <c:pt idx="57">
                  <c:v>4500</c:v>
                </c:pt>
                <c:pt idx="58">
                  <c:v>4500</c:v>
                </c:pt>
                <c:pt idx="59">
                  <c:v>4500</c:v>
                </c:pt>
                <c:pt idx="60">
                  <c:v>3.7089710235595699</c:v>
                </c:pt>
                <c:pt idx="61">
                  <c:v>2143.8876953125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6387304"/>
        <c:axId val="456385344"/>
      </c:lineChart>
      <c:catAx>
        <c:axId val="808896816"/>
        <c:scaling>
          <c:orientation val="minMax"/>
        </c:scaling>
        <c:delete val="0"/>
        <c:axPos val="b"/>
        <c:numFmt formatCode="m/d/yyyy\ h:mm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6387696"/>
        <c:crosses val="autoZero"/>
        <c:auto val="0"/>
        <c:lblAlgn val="ctr"/>
        <c:lblOffset val="100"/>
        <c:tickLblSkip val="6"/>
        <c:noMultiLvlLbl val="0"/>
      </c:catAx>
      <c:valAx>
        <c:axId val="45638769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08896816"/>
        <c:crosses val="autoZero"/>
        <c:crossBetween val="between"/>
      </c:valAx>
      <c:valAx>
        <c:axId val="456385344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6387304"/>
        <c:crosses val="max"/>
        <c:crossBetween val="between"/>
      </c:valAx>
      <c:catAx>
        <c:axId val="456387304"/>
        <c:scaling>
          <c:orientation val="minMax"/>
        </c:scaling>
        <c:delete val="1"/>
        <c:axPos val="b"/>
        <c:numFmt formatCode="m/d/yyyy\ h:mm" sourceLinked="1"/>
        <c:majorTickMark val="out"/>
        <c:minorTickMark val="none"/>
        <c:tickLblPos val="nextTo"/>
        <c:crossAx val="456385344"/>
        <c:crosses val="autoZero"/>
        <c:auto val="0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Valley load vs Constraint Shadow</a:t>
            </a:r>
            <a:r>
              <a:rPr lang="en-US" b="1" baseline="0"/>
              <a:t> Price</a:t>
            </a:r>
            <a:endParaRPr lang="en-US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DC_tie!$B$1</c:f>
              <c:strCache>
                <c:ptCount val="1"/>
                <c:pt idx="0">
                  <c:v>Valley Load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DC_tie!$A$2:$A$73</c:f>
              <c:numCache>
                <c:formatCode>m/d/yy\ h:mm;@</c:formatCode>
                <c:ptCount val="72"/>
                <c:pt idx="0">
                  <c:v>43962.416666666664</c:v>
                </c:pt>
                <c:pt idx="1">
                  <c:v>43962.420138888891</c:v>
                </c:pt>
                <c:pt idx="2">
                  <c:v>43962.423611111109</c:v>
                </c:pt>
                <c:pt idx="3">
                  <c:v>43962.427083333336</c:v>
                </c:pt>
                <c:pt idx="4">
                  <c:v>43962.430555555555</c:v>
                </c:pt>
                <c:pt idx="5">
                  <c:v>43962.434027777781</c:v>
                </c:pt>
                <c:pt idx="6">
                  <c:v>43962.4375</c:v>
                </c:pt>
                <c:pt idx="7">
                  <c:v>43962.440972222219</c:v>
                </c:pt>
                <c:pt idx="8">
                  <c:v>43962.444444444445</c:v>
                </c:pt>
                <c:pt idx="9">
                  <c:v>43962.447916666664</c:v>
                </c:pt>
                <c:pt idx="10">
                  <c:v>43962.451388888891</c:v>
                </c:pt>
                <c:pt idx="11">
                  <c:v>43962.454861111109</c:v>
                </c:pt>
                <c:pt idx="12">
                  <c:v>43962.458333333336</c:v>
                </c:pt>
                <c:pt idx="13">
                  <c:v>43962.461805555555</c:v>
                </c:pt>
                <c:pt idx="14">
                  <c:v>43962.465277777781</c:v>
                </c:pt>
                <c:pt idx="15">
                  <c:v>43962.46875</c:v>
                </c:pt>
                <c:pt idx="16">
                  <c:v>43962.472222222219</c:v>
                </c:pt>
                <c:pt idx="17">
                  <c:v>43962.475694444445</c:v>
                </c:pt>
                <c:pt idx="18">
                  <c:v>43962.479166666664</c:v>
                </c:pt>
                <c:pt idx="19">
                  <c:v>43962.482638888891</c:v>
                </c:pt>
                <c:pt idx="20">
                  <c:v>43962.486111111109</c:v>
                </c:pt>
                <c:pt idx="21">
                  <c:v>43962.489583333336</c:v>
                </c:pt>
                <c:pt idx="22">
                  <c:v>43962.493055555555</c:v>
                </c:pt>
                <c:pt idx="23">
                  <c:v>43962.496527777781</c:v>
                </c:pt>
                <c:pt idx="24">
                  <c:v>43962.5</c:v>
                </c:pt>
                <c:pt idx="25">
                  <c:v>43962.503472222219</c:v>
                </c:pt>
                <c:pt idx="26">
                  <c:v>43962.506944444445</c:v>
                </c:pt>
                <c:pt idx="27">
                  <c:v>43962.510416666664</c:v>
                </c:pt>
                <c:pt idx="28">
                  <c:v>43962.513888888891</c:v>
                </c:pt>
                <c:pt idx="29">
                  <c:v>43962.517361111109</c:v>
                </c:pt>
                <c:pt idx="30">
                  <c:v>43962.520833333336</c:v>
                </c:pt>
                <c:pt idx="31">
                  <c:v>43962.524305555555</c:v>
                </c:pt>
                <c:pt idx="32">
                  <c:v>43962.527777777781</c:v>
                </c:pt>
                <c:pt idx="33">
                  <c:v>43962.53125</c:v>
                </c:pt>
                <c:pt idx="34">
                  <c:v>43962.534722222219</c:v>
                </c:pt>
                <c:pt idx="35">
                  <c:v>43962.538194444445</c:v>
                </c:pt>
                <c:pt idx="36">
                  <c:v>43962.541666666664</c:v>
                </c:pt>
                <c:pt idx="37">
                  <c:v>43962.545138888891</c:v>
                </c:pt>
                <c:pt idx="38">
                  <c:v>43962.548611111109</c:v>
                </c:pt>
                <c:pt idx="39">
                  <c:v>43962.552083333336</c:v>
                </c:pt>
                <c:pt idx="40">
                  <c:v>43962.555555555555</c:v>
                </c:pt>
                <c:pt idx="41">
                  <c:v>43962.559027777781</c:v>
                </c:pt>
                <c:pt idx="42">
                  <c:v>43962.5625</c:v>
                </c:pt>
                <c:pt idx="43">
                  <c:v>43962.565972222219</c:v>
                </c:pt>
                <c:pt idx="44">
                  <c:v>43962.569444444445</c:v>
                </c:pt>
                <c:pt idx="45">
                  <c:v>43962.572916666664</c:v>
                </c:pt>
                <c:pt idx="46">
                  <c:v>43962.576388888891</c:v>
                </c:pt>
                <c:pt idx="47">
                  <c:v>43962.579861111109</c:v>
                </c:pt>
                <c:pt idx="48">
                  <c:v>43962.583333333336</c:v>
                </c:pt>
                <c:pt idx="49">
                  <c:v>43962.586805555555</c:v>
                </c:pt>
                <c:pt idx="50">
                  <c:v>43962.590277777781</c:v>
                </c:pt>
                <c:pt idx="51">
                  <c:v>43962.59375</c:v>
                </c:pt>
                <c:pt idx="52">
                  <c:v>43962.597222222219</c:v>
                </c:pt>
                <c:pt idx="53">
                  <c:v>43962.600694444445</c:v>
                </c:pt>
                <c:pt idx="54">
                  <c:v>43962.604166666664</c:v>
                </c:pt>
                <c:pt idx="55">
                  <c:v>43962.607638888891</c:v>
                </c:pt>
                <c:pt idx="56">
                  <c:v>43962.611111111109</c:v>
                </c:pt>
                <c:pt idx="57">
                  <c:v>43962.614583333336</c:v>
                </c:pt>
                <c:pt idx="58">
                  <c:v>43962.618055555555</c:v>
                </c:pt>
                <c:pt idx="59">
                  <c:v>43962.621527777781</c:v>
                </c:pt>
                <c:pt idx="60">
                  <c:v>43962.625</c:v>
                </c:pt>
                <c:pt idx="61">
                  <c:v>43962.628472222219</c:v>
                </c:pt>
                <c:pt idx="62">
                  <c:v>43962.631944444445</c:v>
                </c:pt>
                <c:pt idx="63">
                  <c:v>43962.635416666664</c:v>
                </c:pt>
                <c:pt idx="64">
                  <c:v>43962.638888888891</c:v>
                </c:pt>
                <c:pt idx="65">
                  <c:v>43962.642361111109</c:v>
                </c:pt>
                <c:pt idx="66">
                  <c:v>43962.645833333336</c:v>
                </c:pt>
                <c:pt idx="67">
                  <c:v>43962.649305555555</c:v>
                </c:pt>
                <c:pt idx="68">
                  <c:v>43962.652777777781</c:v>
                </c:pt>
                <c:pt idx="69">
                  <c:v>43962.65625</c:v>
                </c:pt>
                <c:pt idx="70">
                  <c:v>43962.659722222219</c:v>
                </c:pt>
                <c:pt idx="71">
                  <c:v>43962.663194444445</c:v>
                </c:pt>
              </c:numCache>
            </c:numRef>
          </c:cat>
          <c:val>
            <c:numRef>
              <c:f>DC_tie!$B$2:$B$73</c:f>
              <c:numCache>
                <c:formatCode>#,##0.0</c:formatCode>
                <c:ptCount val="72"/>
                <c:pt idx="0">
                  <c:v>1341.120361328125</c:v>
                </c:pt>
                <c:pt idx="1">
                  <c:v>1347.5311279296875</c:v>
                </c:pt>
                <c:pt idx="2">
                  <c:v>1353.397705078125</c:v>
                </c:pt>
                <c:pt idx="3">
                  <c:v>1372.493896484375</c:v>
                </c:pt>
                <c:pt idx="4">
                  <c:v>1384.618896484375</c:v>
                </c:pt>
                <c:pt idx="5">
                  <c:v>1395.260498046875</c:v>
                </c:pt>
                <c:pt idx="6">
                  <c:v>1402.1923828125</c:v>
                </c:pt>
                <c:pt idx="7">
                  <c:v>1430.48291015625</c:v>
                </c:pt>
                <c:pt idx="8">
                  <c:v>1456.470947265625</c:v>
                </c:pt>
                <c:pt idx="9">
                  <c:v>1458.4505615234375</c:v>
                </c:pt>
                <c:pt idx="10">
                  <c:v>1465.79833984375</c:v>
                </c:pt>
                <c:pt idx="11">
                  <c:v>1480.0216064453125</c:v>
                </c:pt>
                <c:pt idx="12">
                  <c:v>1505.0048828125</c:v>
                </c:pt>
                <c:pt idx="13">
                  <c:v>1503.4210205078125</c:v>
                </c:pt>
                <c:pt idx="14">
                  <c:v>1522.8173828125</c:v>
                </c:pt>
                <c:pt idx="15">
                  <c:v>1538.642333984375</c:v>
                </c:pt>
                <c:pt idx="16">
                  <c:v>1550.4447021484375</c:v>
                </c:pt>
                <c:pt idx="17">
                  <c:v>1559.85009765625</c:v>
                </c:pt>
                <c:pt idx="18">
                  <c:v>1578.794189453125</c:v>
                </c:pt>
                <c:pt idx="19">
                  <c:v>1591.751708984375</c:v>
                </c:pt>
                <c:pt idx="20">
                  <c:v>1612.470703125</c:v>
                </c:pt>
                <c:pt idx="21">
                  <c:v>1622.479736328125</c:v>
                </c:pt>
                <c:pt idx="22">
                  <c:v>1633.16162109375</c:v>
                </c:pt>
                <c:pt idx="23">
                  <c:v>1640.546142578125</c:v>
                </c:pt>
                <c:pt idx="24">
                  <c:v>1654.97021484375</c:v>
                </c:pt>
                <c:pt idx="25">
                  <c:v>1654.195068359375</c:v>
                </c:pt>
                <c:pt idx="26">
                  <c:v>1684.615966796875</c:v>
                </c:pt>
                <c:pt idx="27">
                  <c:v>1678.3062744140625</c:v>
                </c:pt>
                <c:pt idx="28">
                  <c:v>1693.531982421875</c:v>
                </c:pt>
                <c:pt idx="29">
                  <c:v>1712.6590576171875</c:v>
                </c:pt>
                <c:pt idx="30">
                  <c:v>1718.994873046875</c:v>
                </c:pt>
                <c:pt idx="31">
                  <c:v>1748.60986328125</c:v>
                </c:pt>
                <c:pt idx="32">
                  <c:v>1746.45166015625</c:v>
                </c:pt>
                <c:pt idx="33">
                  <c:v>1759.60888671875</c:v>
                </c:pt>
                <c:pt idx="34">
                  <c:v>1764.38330078125</c:v>
                </c:pt>
                <c:pt idx="35">
                  <c:v>1773.923583984375</c:v>
                </c:pt>
                <c:pt idx="36">
                  <c:v>1774.370849609375</c:v>
                </c:pt>
                <c:pt idx="37">
                  <c:v>1785.97509765625</c:v>
                </c:pt>
                <c:pt idx="38">
                  <c:v>1807.3111572265625</c:v>
                </c:pt>
                <c:pt idx="39">
                  <c:v>1812.84423828125</c:v>
                </c:pt>
                <c:pt idx="40">
                  <c:v>1824.5538330078125</c:v>
                </c:pt>
                <c:pt idx="41">
                  <c:v>1837.99072265625</c:v>
                </c:pt>
                <c:pt idx="42">
                  <c:v>1839.0963134765625</c:v>
                </c:pt>
                <c:pt idx="43">
                  <c:v>1853.752685546875</c:v>
                </c:pt>
                <c:pt idx="44">
                  <c:v>1855.5391845703125</c:v>
                </c:pt>
                <c:pt idx="45">
                  <c:v>1857.183837890625</c:v>
                </c:pt>
                <c:pt idx="46">
                  <c:v>1873.896728515625</c:v>
                </c:pt>
                <c:pt idx="47">
                  <c:v>1880.30712890625</c:v>
                </c:pt>
                <c:pt idx="48">
                  <c:v>1874.6494140625</c:v>
                </c:pt>
                <c:pt idx="49">
                  <c:v>1893.427734375</c:v>
                </c:pt>
                <c:pt idx="50">
                  <c:v>1900.2880859375</c:v>
                </c:pt>
                <c:pt idx="51">
                  <c:v>1903.01806640625</c:v>
                </c:pt>
                <c:pt idx="52">
                  <c:v>1903.468994140625</c:v>
                </c:pt>
                <c:pt idx="53">
                  <c:v>1904.307861328125</c:v>
                </c:pt>
                <c:pt idx="54">
                  <c:v>1913.564453125</c:v>
                </c:pt>
                <c:pt idx="55">
                  <c:v>1916.7822265625</c:v>
                </c:pt>
                <c:pt idx="56">
                  <c:v>1930.076171875</c:v>
                </c:pt>
                <c:pt idx="57">
                  <c:v>1928.8507080078125</c:v>
                </c:pt>
                <c:pt idx="58">
                  <c:v>1930.86376953125</c:v>
                </c:pt>
                <c:pt idx="59">
                  <c:v>1934.060546875</c:v>
                </c:pt>
                <c:pt idx="60">
                  <c:v>1939.972412109375</c:v>
                </c:pt>
                <c:pt idx="61">
                  <c:v>1945.4893798828125</c:v>
                </c:pt>
                <c:pt idx="62">
                  <c:v>1940.74951171875</c:v>
                </c:pt>
                <c:pt idx="63">
                  <c:v>1948.0635986328125</c:v>
                </c:pt>
                <c:pt idx="64">
                  <c:v>1946.8199462890625</c:v>
                </c:pt>
                <c:pt idx="65">
                  <c:v>1945.809814453125</c:v>
                </c:pt>
                <c:pt idx="66">
                  <c:v>1956.53076171875</c:v>
                </c:pt>
                <c:pt idx="67">
                  <c:v>1969.0244140625</c:v>
                </c:pt>
                <c:pt idx="68">
                  <c:v>1966.179443359375</c:v>
                </c:pt>
                <c:pt idx="69">
                  <c:v>1965.187744140625</c:v>
                </c:pt>
                <c:pt idx="70">
                  <c:v>1964.839111328125</c:v>
                </c:pt>
                <c:pt idx="71">
                  <c:v>1972.386962890625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6388088"/>
        <c:axId val="456386128"/>
      </c:lineChart>
      <c:lineChart>
        <c:grouping val="standard"/>
        <c:varyColors val="0"/>
        <c:ser>
          <c:idx val="1"/>
          <c:order val="1"/>
          <c:tx>
            <c:strRef>
              <c:f>DC_tie!$C$1</c:f>
              <c:strCache>
                <c:ptCount val="1"/>
                <c:pt idx="0">
                  <c:v>SP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DC_tie!$A$2:$A$73</c:f>
              <c:numCache>
                <c:formatCode>m/d/yy\ h:mm;@</c:formatCode>
                <c:ptCount val="72"/>
                <c:pt idx="0">
                  <c:v>43962.416666666664</c:v>
                </c:pt>
                <c:pt idx="1">
                  <c:v>43962.420138888891</c:v>
                </c:pt>
                <c:pt idx="2">
                  <c:v>43962.423611111109</c:v>
                </c:pt>
                <c:pt idx="3">
                  <c:v>43962.427083333336</c:v>
                </c:pt>
                <c:pt idx="4">
                  <c:v>43962.430555555555</c:v>
                </c:pt>
                <c:pt idx="5">
                  <c:v>43962.434027777781</c:v>
                </c:pt>
                <c:pt idx="6">
                  <c:v>43962.4375</c:v>
                </c:pt>
                <c:pt idx="7">
                  <c:v>43962.440972222219</c:v>
                </c:pt>
                <c:pt idx="8">
                  <c:v>43962.444444444445</c:v>
                </c:pt>
                <c:pt idx="9">
                  <c:v>43962.447916666664</c:v>
                </c:pt>
                <c:pt idx="10">
                  <c:v>43962.451388888891</c:v>
                </c:pt>
                <c:pt idx="11">
                  <c:v>43962.454861111109</c:v>
                </c:pt>
                <c:pt idx="12">
                  <c:v>43962.458333333336</c:v>
                </c:pt>
                <c:pt idx="13">
                  <c:v>43962.461805555555</c:v>
                </c:pt>
                <c:pt idx="14">
                  <c:v>43962.465277777781</c:v>
                </c:pt>
                <c:pt idx="15">
                  <c:v>43962.46875</c:v>
                </c:pt>
                <c:pt idx="16">
                  <c:v>43962.472222222219</c:v>
                </c:pt>
                <c:pt idx="17">
                  <c:v>43962.475694444445</c:v>
                </c:pt>
                <c:pt idx="18">
                  <c:v>43962.479166666664</c:v>
                </c:pt>
                <c:pt idx="19">
                  <c:v>43962.482638888891</c:v>
                </c:pt>
                <c:pt idx="20">
                  <c:v>43962.486111111109</c:v>
                </c:pt>
                <c:pt idx="21">
                  <c:v>43962.489583333336</c:v>
                </c:pt>
                <c:pt idx="22">
                  <c:v>43962.493055555555</c:v>
                </c:pt>
                <c:pt idx="23">
                  <c:v>43962.496527777781</c:v>
                </c:pt>
                <c:pt idx="24">
                  <c:v>43962.5</c:v>
                </c:pt>
                <c:pt idx="25">
                  <c:v>43962.503472222219</c:v>
                </c:pt>
                <c:pt idx="26">
                  <c:v>43962.506944444445</c:v>
                </c:pt>
                <c:pt idx="27">
                  <c:v>43962.510416666664</c:v>
                </c:pt>
                <c:pt idx="28">
                  <c:v>43962.513888888891</c:v>
                </c:pt>
                <c:pt idx="29">
                  <c:v>43962.517361111109</c:v>
                </c:pt>
                <c:pt idx="30">
                  <c:v>43962.520833333336</c:v>
                </c:pt>
                <c:pt idx="31">
                  <c:v>43962.524305555555</c:v>
                </c:pt>
                <c:pt idx="32">
                  <c:v>43962.527777777781</c:v>
                </c:pt>
                <c:pt idx="33">
                  <c:v>43962.53125</c:v>
                </c:pt>
                <c:pt idx="34">
                  <c:v>43962.534722222219</c:v>
                </c:pt>
                <c:pt idx="35">
                  <c:v>43962.538194444445</c:v>
                </c:pt>
                <c:pt idx="36">
                  <c:v>43962.541666666664</c:v>
                </c:pt>
                <c:pt idx="37">
                  <c:v>43962.545138888891</c:v>
                </c:pt>
                <c:pt idx="38">
                  <c:v>43962.548611111109</c:v>
                </c:pt>
                <c:pt idx="39">
                  <c:v>43962.552083333336</c:v>
                </c:pt>
                <c:pt idx="40">
                  <c:v>43962.555555555555</c:v>
                </c:pt>
                <c:pt idx="41">
                  <c:v>43962.559027777781</c:v>
                </c:pt>
                <c:pt idx="42">
                  <c:v>43962.5625</c:v>
                </c:pt>
                <c:pt idx="43">
                  <c:v>43962.565972222219</c:v>
                </c:pt>
                <c:pt idx="44">
                  <c:v>43962.569444444445</c:v>
                </c:pt>
                <c:pt idx="45">
                  <c:v>43962.572916666664</c:v>
                </c:pt>
                <c:pt idx="46">
                  <c:v>43962.576388888891</c:v>
                </c:pt>
                <c:pt idx="47">
                  <c:v>43962.579861111109</c:v>
                </c:pt>
                <c:pt idx="48">
                  <c:v>43962.583333333336</c:v>
                </c:pt>
                <c:pt idx="49">
                  <c:v>43962.586805555555</c:v>
                </c:pt>
                <c:pt idx="50">
                  <c:v>43962.590277777781</c:v>
                </c:pt>
                <c:pt idx="51">
                  <c:v>43962.59375</c:v>
                </c:pt>
                <c:pt idx="52">
                  <c:v>43962.597222222219</c:v>
                </c:pt>
                <c:pt idx="53">
                  <c:v>43962.600694444445</c:v>
                </c:pt>
                <c:pt idx="54">
                  <c:v>43962.604166666664</c:v>
                </c:pt>
                <c:pt idx="55">
                  <c:v>43962.607638888891</c:v>
                </c:pt>
                <c:pt idx="56">
                  <c:v>43962.611111111109</c:v>
                </c:pt>
                <c:pt idx="57">
                  <c:v>43962.614583333336</c:v>
                </c:pt>
                <c:pt idx="58">
                  <c:v>43962.618055555555</c:v>
                </c:pt>
                <c:pt idx="59">
                  <c:v>43962.621527777781</c:v>
                </c:pt>
                <c:pt idx="60">
                  <c:v>43962.625</c:v>
                </c:pt>
                <c:pt idx="61">
                  <c:v>43962.628472222219</c:v>
                </c:pt>
                <c:pt idx="62">
                  <c:v>43962.631944444445</c:v>
                </c:pt>
                <c:pt idx="63">
                  <c:v>43962.635416666664</c:v>
                </c:pt>
                <c:pt idx="64">
                  <c:v>43962.638888888891</c:v>
                </c:pt>
                <c:pt idx="65">
                  <c:v>43962.642361111109</c:v>
                </c:pt>
                <c:pt idx="66">
                  <c:v>43962.645833333336</c:v>
                </c:pt>
                <c:pt idx="67">
                  <c:v>43962.649305555555</c:v>
                </c:pt>
                <c:pt idx="68">
                  <c:v>43962.652777777781</c:v>
                </c:pt>
                <c:pt idx="69">
                  <c:v>43962.65625</c:v>
                </c:pt>
                <c:pt idx="70">
                  <c:v>43962.659722222219</c:v>
                </c:pt>
                <c:pt idx="71">
                  <c:v>43962.663194444445</c:v>
                </c:pt>
              </c:numCache>
            </c:numRef>
          </c:cat>
          <c:val>
            <c:numRef>
              <c:f>DC_tie!$C$2:$C$73</c:f>
              <c:numCache>
                <c:formatCode>#,##0</c:formatCode>
                <c:ptCount val="72"/>
                <c:pt idx="0">
                  <c:v>0</c:v>
                </c:pt>
                <c:pt idx="1">
                  <c:v>4500</c:v>
                </c:pt>
                <c:pt idx="2">
                  <c:v>4500</c:v>
                </c:pt>
                <c:pt idx="3">
                  <c:v>4500</c:v>
                </c:pt>
                <c:pt idx="4">
                  <c:v>4500</c:v>
                </c:pt>
                <c:pt idx="5">
                  <c:v>0</c:v>
                </c:pt>
                <c:pt idx="6">
                  <c:v>6.2947669029235804</c:v>
                </c:pt>
                <c:pt idx="7">
                  <c:v>6.24117183685303</c:v>
                </c:pt>
                <c:pt idx="8">
                  <c:v>4500</c:v>
                </c:pt>
                <c:pt idx="9">
                  <c:v>4500</c:v>
                </c:pt>
                <c:pt idx="10">
                  <c:v>4500</c:v>
                </c:pt>
                <c:pt idx="11">
                  <c:v>4500</c:v>
                </c:pt>
                <c:pt idx="12">
                  <c:v>4500</c:v>
                </c:pt>
                <c:pt idx="13">
                  <c:v>2311.94116210938</c:v>
                </c:pt>
                <c:pt idx="14">
                  <c:v>4500</c:v>
                </c:pt>
                <c:pt idx="15">
                  <c:v>4500</c:v>
                </c:pt>
                <c:pt idx="16">
                  <c:v>4500</c:v>
                </c:pt>
                <c:pt idx="17">
                  <c:v>4500</c:v>
                </c:pt>
                <c:pt idx="18">
                  <c:v>4500</c:v>
                </c:pt>
                <c:pt idx="19">
                  <c:v>4500</c:v>
                </c:pt>
                <c:pt idx="20">
                  <c:v>4500</c:v>
                </c:pt>
                <c:pt idx="21">
                  <c:v>4500</c:v>
                </c:pt>
                <c:pt idx="22">
                  <c:v>4500</c:v>
                </c:pt>
                <c:pt idx="23">
                  <c:v>2274.90258789062</c:v>
                </c:pt>
                <c:pt idx="24">
                  <c:v>9.3926181793212908</c:v>
                </c:pt>
                <c:pt idx="25">
                  <c:v>2110.52709960938</c:v>
                </c:pt>
                <c:pt idx="26">
                  <c:v>7.9459109306335396</c:v>
                </c:pt>
                <c:pt idx="27">
                  <c:v>7.3308067321777299</c:v>
                </c:pt>
                <c:pt idx="28">
                  <c:v>6.3114562034606898</c:v>
                </c:pt>
                <c:pt idx="29">
                  <c:v>5.1590509414672896</c:v>
                </c:pt>
                <c:pt idx="30">
                  <c:v>3.91536617279053</c:v>
                </c:pt>
                <c:pt idx="31">
                  <c:v>4.8117794990539604</c:v>
                </c:pt>
                <c:pt idx="32">
                  <c:v>4.2011351585388201</c:v>
                </c:pt>
                <c:pt idx="33">
                  <c:v>4500</c:v>
                </c:pt>
                <c:pt idx="34">
                  <c:v>4500</c:v>
                </c:pt>
                <c:pt idx="35">
                  <c:v>4500</c:v>
                </c:pt>
                <c:pt idx="36">
                  <c:v>4500</c:v>
                </c:pt>
                <c:pt idx="37">
                  <c:v>0</c:v>
                </c:pt>
                <c:pt idx="38">
                  <c:v>0</c:v>
                </c:pt>
                <c:pt idx="39">
                  <c:v>0.55909335613250699</c:v>
                </c:pt>
                <c:pt idx="40">
                  <c:v>3140.59692382813</c:v>
                </c:pt>
                <c:pt idx="41">
                  <c:v>2258.408203125</c:v>
                </c:pt>
                <c:pt idx="42">
                  <c:v>4500</c:v>
                </c:pt>
                <c:pt idx="43">
                  <c:v>1245.94860839844</c:v>
                </c:pt>
                <c:pt idx="44">
                  <c:v>4500</c:v>
                </c:pt>
                <c:pt idx="45">
                  <c:v>4500</c:v>
                </c:pt>
                <c:pt idx="46">
                  <c:v>4500</c:v>
                </c:pt>
                <c:pt idx="47">
                  <c:v>4500</c:v>
                </c:pt>
                <c:pt idx="48">
                  <c:v>4500</c:v>
                </c:pt>
                <c:pt idx="49">
                  <c:v>0</c:v>
                </c:pt>
                <c:pt idx="50">
                  <c:v>3260.84741210937</c:v>
                </c:pt>
                <c:pt idx="51">
                  <c:v>2951.00268554688</c:v>
                </c:pt>
                <c:pt idx="52">
                  <c:v>4500</c:v>
                </c:pt>
                <c:pt idx="53">
                  <c:v>2985.89038085938</c:v>
                </c:pt>
                <c:pt idx="54">
                  <c:v>3263.73559570313</c:v>
                </c:pt>
                <c:pt idx="55">
                  <c:v>3241.84252929687</c:v>
                </c:pt>
                <c:pt idx="56">
                  <c:v>3295.30712890625</c:v>
                </c:pt>
                <c:pt idx="57">
                  <c:v>4500</c:v>
                </c:pt>
                <c:pt idx="58">
                  <c:v>4500</c:v>
                </c:pt>
                <c:pt idx="59">
                  <c:v>4500</c:v>
                </c:pt>
                <c:pt idx="60">
                  <c:v>3.7089710235595699</c:v>
                </c:pt>
                <c:pt idx="61">
                  <c:v>2143.8876953125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6388872"/>
        <c:axId val="456388480"/>
      </c:lineChart>
      <c:catAx>
        <c:axId val="456388088"/>
        <c:scaling>
          <c:orientation val="minMax"/>
        </c:scaling>
        <c:delete val="0"/>
        <c:axPos val="b"/>
        <c:numFmt formatCode="m/d/yy\ h:mm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6386128"/>
        <c:crosses val="autoZero"/>
        <c:auto val="0"/>
        <c:lblAlgn val="ctr"/>
        <c:lblOffset val="100"/>
        <c:tickLblSkip val="6"/>
        <c:noMultiLvlLbl val="0"/>
      </c:catAx>
      <c:valAx>
        <c:axId val="456386128"/>
        <c:scaling>
          <c:orientation val="minMax"/>
          <c:max val="2000"/>
          <c:min val="13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6388088"/>
        <c:crosses val="autoZero"/>
        <c:crossBetween val="between"/>
      </c:valAx>
      <c:valAx>
        <c:axId val="456388480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6388872"/>
        <c:crosses val="max"/>
        <c:crossBetween val="between"/>
      </c:valAx>
      <c:catAx>
        <c:axId val="456388872"/>
        <c:scaling>
          <c:orientation val="minMax"/>
        </c:scaling>
        <c:delete val="1"/>
        <c:axPos val="b"/>
        <c:numFmt formatCode="m/d/yy\ h:mm;@" sourceLinked="1"/>
        <c:majorTickMark val="out"/>
        <c:minorTickMark val="none"/>
        <c:tickLblPos val="nextTo"/>
        <c:crossAx val="456388480"/>
        <c:crosses val="autoZero"/>
        <c:auto val="0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HDL</a:t>
            </a:r>
            <a:r>
              <a:rPr lang="en-US" b="1" baseline="0"/>
              <a:t> of Helping Resource vs Shadow Price</a:t>
            </a:r>
            <a:endParaRPr lang="en-US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Analysis!$Q$4</c:f>
              <c:strCache>
                <c:ptCount val="1"/>
                <c:pt idx="0">
                  <c:v>Sum of HDL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Analysis!$P$5:$P$76</c:f>
              <c:numCache>
                <c:formatCode>m/d/yy\ h:mm;@</c:formatCode>
                <c:ptCount val="72"/>
                <c:pt idx="0">
                  <c:v>43962.416979166665</c:v>
                </c:pt>
                <c:pt idx="1">
                  <c:v>43962.420358796298</c:v>
                </c:pt>
                <c:pt idx="2">
                  <c:v>43962.423854166664</c:v>
                </c:pt>
                <c:pt idx="3">
                  <c:v>43962.427337962959</c:v>
                </c:pt>
                <c:pt idx="4">
                  <c:v>43962.430763888886</c:v>
                </c:pt>
                <c:pt idx="5">
                  <c:v>43962.434247685182</c:v>
                </c:pt>
                <c:pt idx="6">
                  <c:v>43962.437743055554</c:v>
                </c:pt>
                <c:pt idx="7">
                  <c:v>43962.441180555557</c:v>
                </c:pt>
                <c:pt idx="8">
                  <c:v>43962.444652777776</c:v>
                </c:pt>
                <c:pt idx="9">
                  <c:v>43962.448136574072</c:v>
                </c:pt>
                <c:pt idx="10">
                  <c:v>43962.451608796298</c:v>
                </c:pt>
                <c:pt idx="11">
                  <c:v>43962.455127314817</c:v>
                </c:pt>
                <c:pt idx="12">
                  <c:v>43962.458634259259</c:v>
                </c:pt>
                <c:pt idx="13">
                  <c:v>43962.462048611109</c:v>
                </c:pt>
                <c:pt idx="14">
                  <c:v>43962.465497685182</c:v>
                </c:pt>
                <c:pt idx="15">
                  <c:v>43962.468993055554</c:v>
                </c:pt>
                <c:pt idx="16">
                  <c:v>43962.472442129627</c:v>
                </c:pt>
                <c:pt idx="17">
                  <c:v>43962.475902777776</c:v>
                </c:pt>
                <c:pt idx="18">
                  <c:v>43962.479386574072</c:v>
                </c:pt>
                <c:pt idx="19">
                  <c:v>43962.482847222222</c:v>
                </c:pt>
                <c:pt idx="20">
                  <c:v>43962.48642361111</c:v>
                </c:pt>
                <c:pt idx="21">
                  <c:v>43962.489803240744</c:v>
                </c:pt>
                <c:pt idx="22">
                  <c:v>43962.493252314816</c:v>
                </c:pt>
                <c:pt idx="23">
                  <c:v>43962.496759259258</c:v>
                </c:pt>
                <c:pt idx="24">
                  <c:v>43962.5003125</c:v>
                </c:pt>
                <c:pt idx="25">
                  <c:v>43962.503807870373</c:v>
                </c:pt>
                <c:pt idx="26">
                  <c:v>43962.507187499999</c:v>
                </c:pt>
                <c:pt idx="27">
                  <c:v>43962.510636574072</c:v>
                </c:pt>
                <c:pt idx="28">
                  <c:v>43962.514131944445</c:v>
                </c:pt>
                <c:pt idx="29">
                  <c:v>43962.517604166664</c:v>
                </c:pt>
                <c:pt idx="30">
                  <c:v>43962.52107638889</c:v>
                </c:pt>
                <c:pt idx="31">
                  <c:v>43962.524583333332</c:v>
                </c:pt>
                <c:pt idx="32">
                  <c:v>43962.527997685182</c:v>
                </c:pt>
                <c:pt idx="33">
                  <c:v>43962.531469907408</c:v>
                </c:pt>
                <c:pt idx="34">
                  <c:v>43962.534930555557</c:v>
                </c:pt>
                <c:pt idx="35">
                  <c:v>43962.538425925923</c:v>
                </c:pt>
                <c:pt idx="36">
                  <c:v>43962.541967592595</c:v>
                </c:pt>
                <c:pt idx="37">
                  <c:v>43962.545381944445</c:v>
                </c:pt>
                <c:pt idx="38">
                  <c:v>43962.548877314817</c:v>
                </c:pt>
                <c:pt idx="39">
                  <c:v>43962.55232638889</c:v>
                </c:pt>
                <c:pt idx="40">
                  <c:v>43962.555775462963</c:v>
                </c:pt>
                <c:pt idx="41">
                  <c:v>43962.559247685182</c:v>
                </c:pt>
                <c:pt idx="42">
                  <c:v>43962.562743055554</c:v>
                </c:pt>
                <c:pt idx="43">
                  <c:v>43962.566192129627</c:v>
                </c:pt>
                <c:pt idx="44">
                  <c:v>43962.569687499999</c:v>
                </c:pt>
                <c:pt idx="45">
                  <c:v>43962.573159722226</c:v>
                </c:pt>
                <c:pt idx="46">
                  <c:v>43962.576666666668</c:v>
                </c:pt>
                <c:pt idx="47">
                  <c:v>43962.580104166664</c:v>
                </c:pt>
                <c:pt idx="48">
                  <c:v>43962.583668981482</c:v>
                </c:pt>
                <c:pt idx="49">
                  <c:v>43962.587013888886</c:v>
                </c:pt>
                <c:pt idx="50">
                  <c:v>43962.590509259258</c:v>
                </c:pt>
                <c:pt idx="51">
                  <c:v>43962.593969907408</c:v>
                </c:pt>
                <c:pt idx="52">
                  <c:v>43962.597442129627</c:v>
                </c:pt>
                <c:pt idx="53">
                  <c:v>43962.600914351853</c:v>
                </c:pt>
                <c:pt idx="54">
                  <c:v>43962.604409722226</c:v>
                </c:pt>
                <c:pt idx="55">
                  <c:v>43962.607881944445</c:v>
                </c:pt>
                <c:pt idx="56">
                  <c:v>43962.611319444448</c:v>
                </c:pt>
                <c:pt idx="57">
                  <c:v>43962.614837962959</c:v>
                </c:pt>
                <c:pt idx="58">
                  <c:v>43962.618252314816</c:v>
                </c:pt>
                <c:pt idx="59">
                  <c:v>43962.621805555558</c:v>
                </c:pt>
                <c:pt idx="60">
                  <c:v>43962.625300925924</c:v>
                </c:pt>
                <c:pt idx="61">
                  <c:v>43962.62871527778</c:v>
                </c:pt>
                <c:pt idx="62">
                  <c:v>43962.632199074076</c:v>
                </c:pt>
                <c:pt idx="63">
                  <c:v>43962.635636574072</c:v>
                </c:pt>
                <c:pt idx="64">
                  <c:v>43962.639108796298</c:v>
                </c:pt>
                <c:pt idx="65">
                  <c:v>43962.642569444448</c:v>
                </c:pt>
                <c:pt idx="66">
                  <c:v>43962.64607638889</c:v>
                </c:pt>
                <c:pt idx="67">
                  <c:v>43962.649502314816</c:v>
                </c:pt>
                <c:pt idx="68">
                  <c:v>43962.654351851852</c:v>
                </c:pt>
                <c:pt idx="69">
                  <c:v>43962.656446759262</c:v>
                </c:pt>
                <c:pt idx="70">
                  <c:v>43962.659918981481</c:v>
                </c:pt>
                <c:pt idx="71">
                  <c:v>43962.663391203707</c:v>
                </c:pt>
              </c:numCache>
            </c:numRef>
          </c:cat>
          <c:val>
            <c:numRef>
              <c:f>Analysis!$Q$5:$Q$76</c:f>
              <c:numCache>
                <c:formatCode>#,##0</c:formatCode>
                <c:ptCount val="72"/>
                <c:pt idx="0">
                  <c:v>56.697353363037195</c:v>
                </c:pt>
                <c:pt idx="1">
                  <c:v>56.628118515014599</c:v>
                </c:pt>
                <c:pt idx="2">
                  <c:v>57.414815902709897</c:v>
                </c:pt>
                <c:pt idx="3">
                  <c:v>63.447616577148395</c:v>
                </c:pt>
                <c:pt idx="4">
                  <c:v>83.851892471313505</c:v>
                </c:pt>
                <c:pt idx="5">
                  <c:v>168.6015129089356</c:v>
                </c:pt>
                <c:pt idx="6">
                  <c:v>177.03116035461431</c:v>
                </c:pt>
                <c:pt idx="7">
                  <c:v>175.80191802978521</c:v>
                </c:pt>
                <c:pt idx="8">
                  <c:v>120.5651741027832</c:v>
                </c:pt>
                <c:pt idx="9">
                  <c:v>126.52845001220712</c:v>
                </c:pt>
                <c:pt idx="10">
                  <c:v>145.999626159668</c:v>
                </c:pt>
                <c:pt idx="11">
                  <c:v>147.60367584228521</c:v>
                </c:pt>
                <c:pt idx="12">
                  <c:v>143.50696182250979</c:v>
                </c:pt>
                <c:pt idx="13">
                  <c:v>143.99323272705078</c:v>
                </c:pt>
                <c:pt idx="14">
                  <c:v>148.61947631835929</c:v>
                </c:pt>
                <c:pt idx="15">
                  <c:v>155.22039031982422</c:v>
                </c:pt>
                <c:pt idx="16">
                  <c:v>152.90263366699219</c:v>
                </c:pt>
                <c:pt idx="17">
                  <c:v>151.60880279541021</c:v>
                </c:pt>
                <c:pt idx="18">
                  <c:v>150.68949890136719</c:v>
                </c:pt>
                <c:pt idx="19">
                  <c:v>152.0123481750488</c:v>
                </c:pt>
                <c:pt idx="20">
                  <c:v>171.60332489013672</c:v>
                </c:pt>
                <c:pt idx="21">
                  <c:v>194.055549621582</c:v>
                </c:pt>
                <c:pt idx="22">
                  <c:v>193.03234481811521</c:v>
                </c:pt>
                <c:pt idx="23">
                  <c:v>210.83854675292972</c:v>
                </c:pt>
                <c:pt idx="24">
                  <c:v>229.85723114013669</c:v>
                </c:pt>
                <c:pt idx="25">
                  <c:v>234.54622316360474</c:v>
                </c:pt>
                <c:pt idx="26">
                  <c:v>264.38088417053217</c:v>
                </c:pt>
                <c:pt idx="27">
                  <c:v>295.19142150878906</c:v>
                </c:pt>
                <c:pt idx="28">
                  <c:v>285.35234451293951</c:v>
                </c:pt>
                <c:pt idx="29">
                  <c:v>286.69702148437511</c:v>
                </c:pt>
                <c:pt idx="30">
                  <c:v>275.942050933838</c:v>
                </c:pt>
                <c:pt idx="31">
                  <c:v>277.31866073608398</c:v>
                </c:pt>
                <c:pt idx="32">
                  <c:v>293.26712036132812</c:v>
                </c:pt>
                <c:pt idx="33">
                  <c:v>259.31368255615229</c:v>
                </c:pt>
                <c:pt idx="34">
                  <c:v>254.49702835082999</c:v>
                </c:pt>
                <c:pt idx="35">
                  <c:v>259.08384323120112</c:v>
                </c:pt>
                <c:pt idx="36">
                  <c:v>265.2969856262207</c:v>
                </c:pt>
                <c:pt idx="37">
                  <c:v>302.87212371826172</c:v>
                </c:pt>
                <c:pt idx="38">
                  <c:v>316.68595504760759</c:v>
                </c:pt>
                <c:pt idx="39">
                  <c:v>330.1119270324711</c:v>
                </c:pt>
                <c:pt idx="40">
                  <c:v>310.24257278442388</c:v>
                </c:pt>
                <c:pt idx="41">
                  <c:v>321.4831275939942</c:v>
                </c:pt>
                <c:pt idx="42">
                  <c:v>315.33499145507812</c:v>
                </c:pt>
                <c:pt idx="43">
                  <c:v>328.36952972412132</c:v>
                </c:pt>
                <c:pt idx="44">
                  <c:v>322.68791580200241</c:v>
                </c:pt>
                <c:pt idx="45">
                  <c:v>315.44718170166038</c:v>
                </c:pt>
                <c:pt idx="46">
                  <c:v>314.56214904785168</c:v>
                </c:pt>
                <c:pt idx="47">
                  <c:v>313.00402450561535</c:v>
                </c:pt>
                <c:pt idx="48">
                  <c:v>317.09349822998064</c:v>
                </c:pt>
                <c:pt idx="49">
                  <c:v>341.37210083007818</c:v>
                </c:pt>
                <c:pt idx="50">
                  <c:v>335.8765029907226</c:v>
                </c:pt>
                <c:pt idx="51">
                  <c:v>338.84990692138695</c:v>
                </c:pt>
                <c:pt idx="52">
                  <c:v>337.2911643981933</c:v>
                </c:pt>
                <c:pt idx="53">
                  <c:v>345.97393417358421</c:v>
                </c:pt>
                <c:pt idx="54">
                  <c:v>336.28789520263672</c:v>
                </c:pt>
                <c:pt idx="55">
                  <c:v>342.85413742065469</c:v>
                </c:pt>
                <c:pt idx="56">
                  <c:v>343.07934951782244</c:v>
                </c:pt>
                <c:pt idx="57">
                  <c:v>343.84680938720697</c:v>
                </c:pt>
                <c:pt idx="58">
                  <c:v>327.14263153076189</c:v>
                </c:pt>
                <c:pt idx="59">
                  <c:v>341.08862686157272</c:v>
                </c:pt>
                <c:pt idx="60">
                  <c:v>375.09758377075235</c:v>
                </c:pt>
                <c:pt idx="61">
                  <c:v>374.53028869628884</c:v>
                </c:pt>
                <c:pt idx="62">
                  <c:v>388.08398818969732</c:v>
                </c:pt>
                <c:pt idx="63">
                  <c:v>422.41849517822277</c:v>
                </c:pt>
                <c:pt idx="64">
                  <c:v>480.43179702758789</c:v>
                </c:pt>
                <c:pt idx="65">
                  <c:v>486.06603240966746</c:v>
                </c:pt>
                <c:pt idx="66">
                  <c:v>470.45578765869175</c:v>
                </c:pt>
                <c:pt idx="67">
                  <c:v>475.84849548339821</c:v>
                </c:pt>
                <c:pt idx="68">
                  <c:v>459.53334045410111</c:v>
                </c:pt>
                <c:pt idx="69">
                  <c:v>472.33159255981451</c:v>
                </c:pt>
                <c:pt idx="70">
                  <c:v>455.36015319824179</c:v>
                </c:pt>
                <c:pt idx="71">
                  <c:v>470.32438278198265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6385736"/>
        <c:axId val="464424232"/>
      </c:lineChart>
      <c:lineChart>
        <c:grouping val="standard"/>
        <c:varyColors val="0"/>
        <c:ser>
          <c:idx val="1"/>
          <c:order val="1"/>
          <c:tx>
            <c:strRef>
              <c:f>Analysis!$R$4</c:f>
              <c:strCache>
                <c:ptCount val="1"/>
                <c:pt idx="0">
                  <c:v>SP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Analysis!$P$5:$P$76</c:f>
              <c:numCache>
                <c:formatCode>m/d/yy\ h:mm;@</c:formatCode>
                <c:ptCount val="72"/>
                <c:pt idx="0">
                  <c:v>43962.416979166665</c:v>
                </c:pt>
                <c:pt idx="1">
                  <c:v>43962.420358796298</c:v>
                </c:pt>
                <c:pt idx="2">
                  <c:v>43962.423854166664</c:v>
                </c:pt>
                <c:pt idx="3">
                  <c:v>43962.427337962959</c:v>
                </c:pt>
                <c:pt idx="4">
                  <c:v>43962.430763888886</c:v>
                </c:pt>
                <c:pt idx="5">
                  <c:v>43962.434247685182</c:v>
                </c:pt>
                <c:pt idx="6">
                  <c:v>43962.437743055554</c:v>
                </c:pt>
                <c:pt idx="7">
                  <c:v>43962.441180555557</c:v>
                </c:pt>
                <c:pt idx="8">
                  <c:v>43962.444652777776</c:v>
                </c:pt>
                <c:pt idx="9">
                  <c:v>43962.448136574072</c:v>
                </c:pt>
                <c:pt idx="10">
                  <c:v>43962.451608796298</c:v>
                </c:pt>
                <c:pt idx="11">
                  <c:v>43962.455127314817</c:v>
                </c:pt>
                <c:pt idx="12">
                  <c:v>43962.458634259259</c:v>
                </c:pt>
                <c:pt idx="13">
                  <c:v>43962.462048611109</c:v>
                </c:pt>
                <c:pt idx="14">
                  <c:v>43962.465497685182</c:v>
                </c:pt>
                <c:pt idx="15">
                  <c:v>43962.468993055554</c:v>
                </c:pt>
                <c:pt idx="16">
                  <c:v>43962.472442129627</c:v>
                </c:pt>
                <c:pt idx="17">
                  <c:v>43962.475902777776</c:v>
                </c:pt>
                <c:pt idx="18">
                  <c:v>43962.479386574072</c:v>
                </c:pt>
                <c:pt idx="19">
                  <c:v>43962.482847222222</c:v>
                </c:pt>
                <c:pt idx="20">
                  <c:v>43962.48642361111</c:v>
                </c:pt>
                <c:pt idx="21">
                  <c:v>43962.489803240744</c:v>
                </c:pt>
                <c:pt idx="22">
                  <c:v>43962.493252314816</c:v>
                </c:pt>
                <c:pt idx="23">
                  <c:v>43962.496759259258</c:v>
                </c:pt>
                <c:pt idx="24">
                  <c:v>43962.5003125</c:v>
                </c:pt>
                <c:pt idx="25">
                  <c:v>43962.503807870373</c:v>
                </c:pt>
                <c:pt idx="26">
                  <c:v>43962.507187499999</c:v>
                </c:pt>
                <c:pt idx="27">
                  <c:v>43962.510636574072</c:v>
                </c:pt>
                <c:pt idx="28">
                  <c:v>43962.514131944445</c:v>
                </c:pt>
                <c:pt idx="29">
                  <c:v>43962.517604166664</c:v>
                </c:pt>
                <c:pt idx="30">
                  <c:v>43962.52107638889</c:v>
                </c:pt>
                <c:pt idx="31">
                  <c:v>43962.524583333332</c:v>
                </c:pt>
                <c:pt idx="32">
                  <c:v>43962.527997685182</c:v>
                </c:pt>
                <c:pt idx="33">
                  <c:v>43962.531469907408</c:v>
                </c:pt>
                <c:pt idx="34">
                  <c:v>43962.534930555557</c:v>
                </c:pt>
                <c:pt idx="35">
                  <c:v>43962.538425925923</c:v>
                </c:pt>
                <c:pt idx="36">
                  <c:v>43962.541967592595</c:v>
                </c:pt>
                <c:pt idx="37">
                  <c:v>43962.545381944445</c:v>
                </c:pt>
                <c:pt idx="38">
                  <c:v>43962.548877314817</c:v>
                </c:pt>
                <c:pt idx="39">
                  <c:v>43962.55232638889</c:v>
                </c:pt>
                <c:pt idx="40">
                  <c:v>43962.555775462963</c:v>
                </c:pt>
                <c:pt idx="41">
                  <c:v>43962.559247685182</c:v>
                </c:pt>
                <c:pt idx="42">
                  <c:v>43962.562743055554</c:v>
                </c:pt>
                <c:pt idx="43">
                  <c:v>43962.566192129627</c:v>
                </c:pt>
                <c:pt idx="44">
                  <c:v>43962.569687499999</c:v>
                </c:pt>
                <c:pt idx="45">
                  <c:v>43962.573159722226</c:v>
                </c:pt>
                <c:pt idx="46">
                  <c:v>43962.576666666668</c:v>
                </c:pt>
                <c:pt idx="47">
                  <c:v>43962.580104166664</c:v>
                </c:pt>
                <c:pt idx="48">
                  <c:v>43962.583668981482</c:v>
                </c:pt>
                <c:pt idx="49">
                  <c:v>43962.587013888886</c:v>
                </c:pt>
                <c:pt idx="50">
                  <c:v>43962.590509259258</c:v>
                </c:pt>
                <c:pt idx="51">
                  <c:v>43962.593969907408</c:v>
                </c:pt>
                <c:pt idx="52">
                  <c:v>43962.597442129627</c:v>
                </c:pt>
                <c:pt idx="53">
                  <c:v>43962.600914351853</c:v>
                </c:pt>
                <c:pt idx="54">
                  <c:v>43962.604409722226</c:v>
                </c:pt>
                <c:pt idx="55">
                  <c:v>43962.607881944445</c:v>
                </c:pt>
                <c:pt idx="56">
                  <c:v>43962.611319444448</c:v>
                </c:pt>
                <c:pt idx="57">
                  <c:v>43962.614837962959</c:v>
                </c:pt>
                <c:pt idx="58">
                  <c:v>43962.618252314816</c:v>
                </c:pt>
                <c:pt idx="59">
                  <c:v>43962.621805555558</c:v>
                </c:pt>
                <c:pt idx="60">
                  <c:v>43962.625300925924</c:v>
                </c:pt>
                <c:pt idx="61">
                  <c:v>43962.62871527778</c:v>
                </c:pt>
                <c:pt idx="62">
                  <c:v>43962.632199074076</c:v>
                </c:pt>
                <c:pt idx="63">
                  <c:v>43962.635636574072</c:v>
                </c:pt>
                <c:pt idx="64">
                  <c:v>43962.639108796298</c:v>
                </c:pt>
                <c:pt idx="65">
                  <c:v>43962.642569444448</c:v>
                </c:pt>
                <c:pt idx="66">
                  <c:v>43962.64607638889</c:v>
                </c:pt>
                <c:pt idx="67">
                  <c:v>43962.649502314816</c:v>
                </c:pt>
                <c:pt idx="68">
                  <c:v>43962.654351851852</c:v>
                </c:pt>
                <c:pt idx="69">
                  <c:v>43962.656446759262</c:v>
                </c:pt>
                <c:pt idx="70">
                  <c:v>43962.659918981481</c:v>
                </c:pt>
                <c:pt idx="71">
                  <c:v>43962.663391203707</c:v>
                </c:pt>
              </c:numCache>
            </c:numRef>
          </c:cat>
          <c:val>
            <c:numRef>
              <c:f>Analysis!$R$5:$R$76</c:f>
              <c:numCache>
                <c:formatCode>#,##0</c:formatCode>
                <c:ptCount val="72"/>
                <c:pt idx="0">
                  <c:v>0</c:v>
                </c:pt>
                <c:pt idx="1">
                  <c:v>4500</c:v>
                </c:pt>
                <c:pt idx="2">
                  <c:v>4500</c:v>
                </c:pt>
                <c:pt idx="3">
                  <c:v>4500</c:v>
                </c:pt>
                <c:pt idx="4">
                  <c:v>4500</c:v>
                </c:pt>
                <c:pt idx="5">
                  <c:v>0</c:v>
                </c:pt>
                <c:pt idx="6">
                  <c:v>6.2947669029235804</c:v>
                </c:pt>
                <c:pt idx="7">
                  <c:v>6.24117183685303</c:v>
                </c:pt>
                <c:pt idx="8">
                  <c:v>4500</c:v>
                </c:pt>
                <c:pt idx="9">
                  <c:v>4500</c:v>
                </c:pt>
                <c:pt idx="10">
                  <c:v>4500</c:v>
                </c:pt>
                <c:pt idx="11">
                  <c:v>4500</c:v>
                </c:pt>
                <c:pt idx="12">
                  <c:v>4500</c:v>
                </c:pt>
                <c:pt idx="13">
                  <c:v>2311.94116210938</c:v>
                </c:pt>
                <c:pt idx="14">
                  <c:v>4500</c:v>
                </c:pt>
                <c:pt idx="15">
                  <c:v>4500</c:v>
                </c:pt>
                <c:pt idx="16">
                  <c:v>4500</c:v>
                </c:pt>
                <c:pt idx="17">
                  <c:v>4500</c:v>
                </c:pt>
                <c:pt idx="18">
                  <c:v>4500</c:v>
                </c:pt>
                <c:pt idx="19">
                  <c:v>4500</c:v>
                </c:pt>
                <c:pt idx="20">
                  <c:v>4500</c:v>
                </c:pt>
                <c:pt idx="21">
                  <c:v>4500</c:v>
                </c:pt>
                <c:pt idx="22">
                  <c:v>4500</c:v>
                </c:pt>
                <c:pt idx="23">
                  <c:v>2274.90258789062</c:v>
                </c:pt>
                <c:pt idx="24">
                  <c:v>9.3926181793212908</c:v>
                </c:pt>
                <c:pt idx="25">
                  <c:v>2110.52709960938</c:v>
                </c:pt>
                <c:pt idx="26">
                  <c:v>7.9459109306335396</c:v>
                </c:pt>
                <c:pt idx="27">
                  <c:v>7.3308067321777299</c:v>
                </c:pt>
                <c:pt idx="28">
                  <c:v>6.3114562034606898</c:v>
                </c:pt>
                <c:pt idx="29">
                  <c:v>5.1590509414672896</c:v>
                </c:pt>
                <c:pt idx="30">
                  <c:v>3.91536617279053</c:v>
                </c:pt>
                <c:pt idx="31">
                  <c:v>4.8117794990539604</c:v>
                </c:pt>
                <c:pt idx="32">
                  <c:v>4.2011351585388201</c:v>
                </c:pt>
                <c:pt idx="33">
                  <c:v>4500</c:v>
                </c:pt>
                <c:pt idx="34">
                  <c:v>4500</c:v>
                </c:pt>
                <c:pt idx="35">
                  <c:v>4500</c:v>
                </c:pt>
                <c:pt idx="36">
                  <c:v>4500</c:v>
                </c:pt>
                <c:pt idx="37">
                  <c:v>0</c:v>
                </c:pt>
                <c:pt idx="38">
                  <c:v>0</c:v>
                </c:pt>
                <c:pt idx="39">
                  <c:v>0.55909335613250699</c:v>
                </c:pt>
                <c:pt idx="40">
                  <c:v>3140.59692382813</c:v>
                </c:pt>
                <c:pt idx="41">
                  <c:v>2258.408203125</c:v>
                </c:pt>
                <c:pt idx="42">
                  <c:v>4500</c:v>
                </c:pt>
                <c:pt idx="43">
                  <c:v>1245.94860839844</c:v>
                </c:pt>
                <c:pt idx="44">
                  <c:v>4500</c:v>
                </c:pt>
                <c:pt idx="45">
                  <c:v>4500</c:v>
                </c:pt>
                <c:pt idx="46">
                  <c:v>4500</c:v>
                </c:pt>
                <c:pt idx="47">
                  <c:v>4500</c:v>
                </c:pt>
                <c:pt idx="48">
                  <c:v>4500</c:v>
                </c:pt>
                <c:pt idx="49">
                  <c:v>0</c:v>
                </c:pt>
                <c:pt idx="50">
                  <c:v>3260.84741210937</c:v>
                </c:pt>
                <c:pt idx="51">
                  <c:v>2951.00268554688</c:v>
                </c:pt>
                <c:pt idx="52">
                  <c:v>4500</c:v>
                </c:pt>
                <c:pt idx="53">
                  <c:v>2985.89038085938</c:v>
                </c:pt>
                <c:pt idx="54">
                  <c:v>3263.73559570313</c:v>
                </c:pt>
                <c:pt idx="55">
                  <c:v>3241.84252929687</c:v>
                </c:pt>
                <c:pt idx="56">
                  <c:v>3295.30712890625</c:v>
                </c:pt>
                <c:pt idx="57">
                  <c:v>4500</c:v>
                </c:pt>
                <c:pt idx="58">
                  <c:v>4500</c:v>
                </c:pt>
                <c:pt idx="59">
                  <c:v>4500</c:v>
                </c:pt>
                <c:pt idx="60">
                  <c:v>3.7089710235595699</c:v>
                </c:pt>
                <c:pt idx="61">
                  <c:v>2143.8876953125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4423448"/>
        <c:axId val="464425016"/>
      </c:lineChart>
      <c:catAx>
        <c:axId val="456385736"/>
        <c:scaling>
          <c:orientation val="minMax"/>
        </c:scaling>
        <c:delete val="0"/>
        <c:axPos val="b"/>
        <c:numFmt formatCode="m/d/yy\ h:mm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4424232"/>
        <c:crosses val="autoZero"/>
        <c:auto val="0"/>
        <c:lblAlgn val="ctr"/>
        <c:lblOffset val="100"/>
        <c:tickLblSkip val="6"/>
        <c:noMultiLvlLbl val="0"/>
      </c:catAx>
      <c:valAx>
        <c:axId val="464424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6385736"/>
        <c:crosses val="autoZero"/>
        <c:crossBetween val="between"/>
      </c:valAx>
      <c:valAx>
        <c:axId val="464425016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4423448"/>
        <c:crosses val="max"/>
        <c:crossBetween val="between"/>
      </c:valAx>
      <c:catAx>
        <c:axId val="464423448"/>
        <c:scaling>
          <c:orientation val="minMax"/>
        </c:scaling>
        <c:delete val="1"/>
        <c:axPos val="b"/>
        <c:numFmt formatCode="m/d/yy\ h:mm;@" sourceLinked="1"/>
        <c:majorTickMark val="out"/>
        <c:minorTickMark val="none"/>
        <c:tickLblPos val="nextTo"/>
        <c:crossAx val="464425016"/>
        <c:crosses val="autoZero"/>
        <c:auto val="0"/>
        <c:lblAlgn val="ctr"/>
        <c:lblOffset val="100"/>
        <c:noMultiLvlLbl val="1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Sum</a:t>
            </a:r>
            <a:r>
              <a:rPr lang="en-US" b="1" baseline="0"/>
              <a:t> of -HDL*SF from Avaialble Helping Resources</a:t>
            </a:r>
            <a:endParaRPr lang="en-US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Analysis!$S$4</c:f>
              <c:strCache>
                <c:ptCount val="1"/>
                <c:pt idx="0">
                  <c:v>Sum of HDL*SF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Analysis!$P$5:$P$76</c:f>
              <c:numCache>
                <c:formatCode>m/d/yy\ h:mm;@</c:formatCode>
                <c:ptCount val="72"/>
                <c:pt idx="0">
                  <c:v>43962.416979166665</c:v>
                </c:pt>
                <c:pt idx="1">
                  <c:v>43962.420358796298</c:v>
                </c:pt>
                <c:pt idx="2">
                  <c:v>43962.423854166664</c:v>
                </c:pt>
                <c:pt idx="3">
                  <c:v>43962.427337962959</c:v>
                </c:pt>
                <c:pt idx="4">
                  <c:v>43962.430763888886</c:v>
                </c:pt>
                <c:pt idx="5">
                  <c:v>43962.434247685182</c:v>
                </c:pt>
                <c:pt idx="6">
                  <c:v>43962.437743055554</c:v>
                </c:pt>
                <c:pt idx="7">
                  <c:v>43962.441180555557</c:v>
                </c:pt>
                <c:pt idx="8">
                  <c:v>43962.444652777776</c:v>
                </c:pt>
                <c:pt idx="9">
                  <c:v>43962.448136574072</c:v>
                </c:pt>
                <c:pt idx="10">
                  <c:v>43962.451608796298</c:v>
                </c:pt>
                <c:pt idx="11">
                  <c:v>43962.455127314817</c:v>
                </c:pt>
                <c:pt idx="12">
                  <c:v>43962.458634259259</c:v>
                </c:pt>
                <c:pt idx="13">
                  <c:v>43962.462048611109</c:v>
                </c:pt>
                <c:pt idx="14">
                  <c:v>43962.465497685182</c:v>
                </c:pt>
                <c:pt idx="15">
                  <c:v>43962.468993055554</c:v>
                </c:pt>
                <c:pt idx="16">
                  <c:v>43962.472442129627</c:v>
                </c:pt>
                <c:pt idx="17">
                  <c:v>43962.475902777776</c:v>
                </c:pt>
                <c:pt idx="18">
                  <c:v>43962.479386574072</c:v>
                </c:pt>
                <c:pt idx="19">
                  <c:v>43962.482847222222</c:v>
                </c:pt>
                <c:pt idx="20">
                  <c:v>43962.48642361111</c:v>
                </c:pt>
                <c:pt idx="21">
                  <c:v>43962.489803240744</c:v>
                </c:pt>
                <c:pt idx="22">
                  <c:v>43962.493252314816</c:v>
                </c:pt>
                <c:pt idx="23">
                  <c:v>43962.496759259258</c:v>
                </c:pt>
                <c:pt idx="24">
                  <c:v>43962.5003125</c:v>
                </c:pt>
                <c:pt idx="25">
                  <c:v>43962.503807870373</c:v>
                </c:pt>
                <c:pt idx="26">
                  <c:v>43962.507187499999</c:v>
                </c:pt>
                <c:pt idx="27">
                  <c:v>43962.510636574072</c:v>
                </c:pt>
                <c:pt idx="28">
                  <c:v>43962.514131944445</c:v>
                </c:pt>
                <c:pt idx="29">
                  <c:v>43962.517604166664</c:v>
                </c:pt>
                <c:pt idx="30">
                  <c:v>43962.52107638889</c:v>
                </c:pt>
                <c:pt idx="31">
                  <c:v>43962.524583333332</c:v>
                </c:pt>
                <c:pt idx="32">
                  <c:v>43962.527997685182</c:v>
                </c:pt>
                <c:pt idx="33">
                  <c:v>43962.531469907408</c:v>
                </c:pt>
                <c:pt idx="34">
                  <c:v>43962.534930555557</c:v>
                </c:pt>
                <c:pt idx="35">
                  <c:v>43962.538425925923</c:v>
                </c:pt>
                <c:pt idx="36">
                  <c:v>43962.541967592595</c:v>
                </c:pt>
                <c:pt idx="37">
                  <c:v>43962.545381944445</c:v>
                </c:pt>
                <c:pt idx="38">
                  <c:v>43962.548877314817</c:v>
                </c:pt>
                <c:pt idx="39">
                  <c:v>43962.55232638889</c:v>
                </c:pt>
                <c:pt idx="40">
                  <c:v>43962.555775462963</c:v>
                </c:pt>
                <c:pt idx="41">
                  <c:v>43962.559247685182</c:v>
                </c:pt>
                <c:pt idx="42">
                  <c:v>43962.562743055554</c:v>
                </c:pt>
                <c:pt idx="43">
                  <c:v>43962.566192129627</c:v>
                </c:pt>
                <c:pt idx="44">
                  <c:v>43962.569687499999</c:v>
                </c:pt>
                <c:pt idx="45">
                  <c:v>43962.573159722226</c:v>
                </c:pt>
                <c:pt idx="46">
                  <c:v>43962.576666666668</c:v>
                </c:pt>
                <c:pt idx="47">
                  <c:v>43962.580104166664</c:v>
                </c:pt>
                <c:pt idx="48">
                  <c:v>43962.583668981482</c:v>
                </c:pt>
                <c:pt idx="49">
                  <c:v>43962.587013888886</c:v>
                </c:pt>
                <c:pt idx="50">
                  <c:v>43962.590509259258</c:v>
                </c:pt>
                <c:pt idx="51">
                  <c:v>43962.593969907408</c:v>
                </c:pt>
                <c:pt idx="52">
                  <c:v>43962.597442129627</c:v>
                </c:pt>
                <c:pt idx="53">
                  <c:v>43962.600914351853</c:v>
                </c:pt>
                <c:pt idx="54">
                  <c:v>43962.604409722226</c:v>
                </c:pt>
                <c:pt idx="55">
                  <c:v>43962.607881944445</c:v>
                </c:pt>
                <c:pt idx="56">
                  <c:v>43962.611319444448</c:v>
                </c:pt>
                <c:pt idx="57">
                  <c:v>43962.614837962959</c:v>
                </c:pt>
                <c:pt idx="58">
                  <c:v>43962.618252314816</c:v>
                </c:pt>
                <c:pt idx="59">
                  <c:v>43962.621805555558</c:v>
                </c:pt>
                <c:pt idx="60">
                  <c:v>43962.625300925924</c:v>
                </c:pt>
                <c:pt idx="61">
                  <c:v>43962.62871527778</c:v>
                </c:pt>
                <c:pt idx="62">
                  <c:v>43962.632199074076</c:v>
                </c:pt>
                <c:pt idx="63">
                  <c:v>43962.635636574072</c:v>
                </c:pt>
                <c:pt idx="64">
                  <c:v>43962.639108796298</c:v>
                </c:pt>
                <c:pt idx="65">
                  <c:v>43962.642569444448</c:v>
                </c:pt>
                <c:pt idx="66">
                  <c:v>43962.64607638889</c:v>
                </c:pt>
                <c:pt idx="67">
                  <c:v>43962.649502314816</c:v>
                </c:pt>
                <c:pt idx="68">
                  <c:v>43962.654351851852</c:v>
                </c:pt>
                <c:pt idx="69">
                  <c:v>43962.656446759262</c:v>
                </c:pt>
                <c:pt idx="70">
                  <c:v>43962.659918981481</c:v>
                </c:pt>
                <c:pt idx="71">
                  <c:v>43962.663391203707</c:v>
                </c:pt>
              </c:numCache>
            </c:numRef>
          </c:cat>
          <c:val>
            <c:numRef>
              <c:f>Analysis!$S$5:$S$76</c:f>
              <c:numCache>
                <c:formatCode>General</c:formatCode>
                <c:ptCount val="72"/>
                <c:pt idx="0">
                  <c:v>20.498934312744176</c:v>
                </c:pt>
                <c:pt idx="1">
                  <c:v>20.795990679569215</c:v>
                </c:pt>
                <c:pt idx="2">
                  <c:v>21.41707431705472</c:v>
                </c:pt>
                <c:pt idx="3">
                  <c:v>24.177654922332749</c:v>
                </c:pt>
                <c:pt idx="4">
                  <c:v>35.212035260601048</c:v>
                </c:pt>
                <c:pt idx="5">
                  <c:v>87.251716746711764</c:v>
                </c:pt>
                <c:pt idx="6">
                  <c:v>93.291458174018885</c:v>
                </c:pt>
                <c:pt idx="7">
                  <c:v>93.746826789436355</c:v>
                </c:pt>
                <c:pt idx="8">
                  <c:v>59.109241089744572</c:v>
                </c:pt>
                <c:pt idx="9">
                  <c:v>62.13882669685367</c:v>
                </c:pt>
                <c:pt idx="10">
                  <c:v>74.477189938201917</c:v>
                </c:pt>
                <c:pt idx="11">
                  <c:v>75.283037798194911</c:v>
                </c:pt>
                <c:pt idx="12">
                  <c:v>73.311497709732066</c:v>
                </c:pt>
                <c:pt idx="13">
                  <c:v>73.095724038009649</c:v>
                </c:pt>
                <c:pt idx="14">
                  <c:v>75.785691107253996</c:v>
                </c:pt>
                <c:pt idx="15">
                  <c:v>80.366555146865835</c:v>
                </c:pt>
                <c:pt idx="16">
                  <c:v>78.054826809768699</c:v>
                </c:pt>
                <c:pt idx="17">
                  <c:v>77.497352709655786</c:v>
                </c:pt>
                <c:pt idx="18">
                  <c:v>77.660416661949185</c:v>
                </c:pt>
                <c:pt idx="19">
                  <c:v>77.705785533256517</c:v>
                </c:pt>
                <c:pt idx="20">
                  <c:v>89.199291222343419</c:v>
                </c:pt>
                <c:pt idx="21">
                  <c:v>102.91912442733764</c:v>
                </c:pt>
                <c:pt idx="22">
                  <c:v>101.95636432479859</c:v>
                </c:pt>
                <c:pt idx="23">
                  <c:v>114.20620401756288</c:v>
                </c:pt>
                <c:pt idx="24">
                  <c:v>124.9402554897308</c:v>
                </c:pt>
                <c:pt idx="25">
                  <c:v>128.27704857676505</c:v>
                </c:pt>
                <c:pt idx="26">
                  <c:v>148.42569788961407</c:v>
                </c:pt>
                <c:pt idx="27">
                  <c:v>169.33609422397615</c:v>
                </c:pt>
                <c:pt idx="28">
                  <c:v>160.63339728168489</c:v>
                </c:pt>
                <c:pt idx="29">
                  <c:v>161.49467939495096</c:v>
                </c:pt>
                <c:pt idx="30">
                  <c:v>152.47837590984352</c:v>
                </c:pt>
                <c:pt idx="31">
                  <c:v>153.73210548370363</c:v>
                </c:pt>
                <c:pt idx="32">
                  <c:v>164.43197164386746</c:v>
                </c:pt>
                <c:pt idx="33">
                  <c:v>141.01557655796049</c:v>
                </c:pt>
                <c:pt idx="34">
                  <c:v>135.76284975570678</c:v>
                </c:pt>
                <c:pt idx="35">
                  <c:v>138.19490743316646</c:v>
                </c:pt>
                <c:pt idx="36">
                  <c:v>142.10550397415159</c:v>
                </c:pt>
                <c:pt idx="37">
                  <c:v>166.04682846412661</c:v>
                </c:pt>
                <c:pt idx="38">
                  <c:v>178.66992964931498</c:v>
                </c:pt>
                <c:pt idx="39">
                  <c:v>185.63308701568627</c:v>
                </c:pt>
                <c:pt idx="40">
                  <c:v>173.87298358592992</c:v>
                </c:pt>
                <c:pt idx="41">
                  <c:v>179.03765992801669</c:v>
                </c:pt>
                <c:pt idx="42">
                  <c:v>175.2569259420776</c:v>
                </c:pt>
                <c:pt idx="43">
                  <c:v>181.32961963886271</c:v>
                </c:pt>
                <c:pt idx="44">
                  <c:v>178.67838074550656</c:v>
                </c:pt>
                <c:pt idx="45">
                  <c:v>176.4619971308519</c:v>
                </c:pt>
                <c:pt idx="46">
                  <c:v>175.90306253593451</c:v>
                </c:pt>
                <c:pt idx="47">
                  <c:v>174.61763498256684</c:v>
                </c:pt>
                <c:pt idx="48">
                  <c:v>175.00602578418739</c:v>
                </c:pt>
                <c:pt idx="49">
                  <c:v>181.56252831123356</c:v>
                </c:pt>
                <c:pt idx="50">
                  <c:v>180.71738221420287</c:v>
                </c:pt>
                <c:pt idx="51">
                  <c:v>183.00466905776989</c:v>
                </c:pt>
                <c:pt idx="52">
                  <c:v>180.66800230640408</c:v>
                </c:pt>
                <c:pt idx="53">
                  <c:v>184.07132360530866</c:v>
                </c:pt>
                <c:pt idx="54">
                  <c:v>180.77737179084778</c:v>
                </c:pt>
                <c:pt idx="55">
                  <c:v>185.08351624950436</c:v>
                </c:pt>
                <c:pt idx="56">
                  <c:v>184.35897760280619</c:v>
                </c:pt>
                <c:pt idx="57">
                  <c:v>185.28998574615474</c:v>
                </c:pt>
                <c:pt idx="58">
                  <c:v>176.71478100444801</c:v>
                </c:pt>
                <c:pt idx="59">
                  <c:v>184.39331424549127</c:v>
                </c:pt>
                <c:pt idx="60">
                  <c:v>205.05119689125087</c:v>
                </c:pt>
                <c:pt idx="61">
                  <c:v>211.26089124805435</c:v>
                </c:pt>
                <c:pt idx="62">
                  <c:v>218.00722976776126</c:v>
                </c:pt>
                <c:pt idx="63">
                  <c:v>242.62504353454597</c:v>
                </c:pt>
                <c:pt idx="64">
                  <c:v>275.24234776741025</c:v>
                </c:pt>
                <c:pt idx="65">
                  <c:v>283.06806595470397</c:v>
                </c:pt>
                <c:pt idx="66">
                  <c:v>269.03870626289392</c:v>
                </c:pt>
                <c:pt idx="67">
                  <c:v>270.65092415515892</c:v>
                </c:pt>
                <c:pt idx="68">
                  <c:v>264.34363137355774</c:v>
                </c:pt>
                <c:pt idx="69">
                  <c:v>271.28562486907964</c:v>
                </c:pt>
                <c:pt idx="70">
                  <c:v>259.74955333587621</c:v>
                </c:pt>
                <c:pt idx="71">
                  <c:v>266.98392137386338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4424624"/>
        <c:axId val="464425408"/>
      </c:lineChart>
      <c:lineChart>
        <c:grouping val="standard"/>
        <c:varyColors val="0"/>
        <c:ser>
          <c:idx val="0"/>
          <c:order val="0"/>
          <c:tx>
            <c:strRef>
              <c:f>Analysis!$R$4</c:f>
              <c:strCache>
                <c:ptCount val="1"/>
                <c:pt idx="0">
                  <c:v>SP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Analysis!$P$5:$P$76</c:f>
              <c:numCache>
                <c:formatCode>m/d/yy\ h:mm;@</c:formatCode>
                <c:ptCount val="72"/>
                <c:pt idx="0">
                  <c:v>43962.416979166665</c:v>
                </c:pt>
                <c:pt idx="1">
                  <c:v>43962.420358796298</c:v>
                </c:pt>
                <c:pt idx="2">
                  <c:v>43962.423854166664</c:v>
                </c:pt>
                <c:pt idx="3">
                  <c:v>43962.427337962959</c:v>
                </c:pt>
                <c:pt idx="4">
                  <c:v>43962.430763888886</c:v>
                </c:pt>
                <c:pt idx="5">
                  <c:v>43962.434247685182</c:v>
                </c:pt>
                <c:pt idx="6">
                  <c:v>43962.437743055554</c:v>
                </c:pt>
                <c:pt idx="7">
                  <c:v>43962.441180555557</c:v>
                </c:pt>
                <c:pt idx="8">
                  <c:v>43962.444652777776</c:v>
                </c:pt>
                <c:pt idx="9">
                  <c:v>43962.448136574072</c:v>
                </c:pt>
                <c:pt idx="10">
                  <c:v>43962.451608796298</c:v>
                </c:pt>
                <c:pt idx="11">
                  <c:v>43962.455127314817</c:v>
                </c:pt>
                <c:pt idx="12">
                  <c:v>43962.458634259259</c:v>
                </c:pt>
                <c:pt idx="13">
                  <c:v>43962.462048611109</c:v>
                </c:pt>
                <c:pt idx="14">
                  <c:v>43962.465497685182</c:v>
                </c:pt>
                <c:pt idx="15">
                  <c:v>43962.468993055554</c:v>
                </c:pt>
                <c:pt idx="16">
                  <c:v>43962.472442129627</c:v>
                </c:pt>
                <c:pt idx="17">
                  <c:v>43962.475902777776</c:v>
                </c:pt>
                <c:pt idx="18">
                  <c:v>43962.479386574072</c:v>
                </c:pt>
                <c:pt idx="19">
                  <c:v>43962.482847222222</c:v>
                </c:pt>
                <c:pt idx="20">
                  <c:v>43962.48642361111</c:v>
                </c:pt>
                <c:pt idx="21">
                  <c:v>43962.489803240744</c:v>
                </c:pt>
                <c:pt idx="22">
                  <c:v>43962.493252314816</c:v>
                </c:pt>
                <c:pt idx="23">
                  <c:v>43962.496759259258</c:v>
                </c:pt>
                <c:pt idx="24">
                  <c:v>43962.5003125</c:v>
                </c:pt>
                <c:pt idx="25">
                  <c:v>43962.503807870373</c:v>
                </c:pt>
                <c:pt idx="26">
                  <c:v>43962.507187499999</c:v>
                </c:pt>
                <c:pt idx="27">
                  <c:v>43962.510636574072</c:v>
                </c:pt>
                <c:pt idx="28">
                  <c:v>43962.514131944445</c:v>
                </c:pt>
                <c:pt idx="29">
                  <c:v>43962.517604166664</c:v>
                </c:pt>
                <c:pt idx="30">
                  <c:v>43962.52107638889</c:v>
                </c:pt>
                <c:pt idx="31">
                  <c:v>43962.524583333332</c:v>
                </c:pt>
                <c:pt idx="32">
                  <c:v>43962.527997685182</c:v>
                </c:pt>
                <c:pt idx="33">
                  <c:v>43962.531469907408</c:v>
                </c:pt>
                <c:pt idx="34">
                  <c:v>43962.534930555557</c:v>
                </c:pt>
                <c:pt idx="35">
                  <c:v>43962.538425925923</c:v>
                </c:pt>
                <c:pt idx="36">
                  <c:v>43962.541967592595</c:v>
                </c:pt>
                <c:pt idx="37">
                  <c:v>43962.545381944445</c:v>
                </c:pt>
                <c:pt idx="38">
                  <c:v>43962.548877314817</c:v>
                </c:pt>
                <c:pt idx="39">
                  <c:v>43962.55232638889</c:v>
                </c:pt>
                <c:pt idx="40">
                  <c:v>43962.555775462963</c:v>
                </c:pt>
                <c:pt idx="41">
                  <c:v>43962.559247685182</c:v>
                </c:pt>
                <c:pt idx="42">
                  <c:v>43962.562743055554</c:v>
                </c:pt>
                <c:pt idx="43">
                  <c:v>43962.566192129627</c:v>
                </c:pt>
                <c:pt idx="44">
                  <c:v>43962.569687499999</c:v>
                </c:pt>
                <c:pt idx="45">
                  <c:v>43962.573159722226</c:v>
                </c:pt>
                <c:pt idx="46">
                  <c:v>43962.576666666668</c:v>
                </c:pt>
                <c:pt idx="47">
                  <c:v>43962.580104166664</c:v>
                </c:pt>
                <c:pt idx="48">
                  <c:v>43962.583668981482</c:v>
                </c:pt>
                <c:pt idx="49">
                  <c:v>43962.587013888886</c:v>
                </c:pt>
                <c:pt idx="50">
                  <c:v>43962.590509259258</c:v>
                </c:pt>
                <c:pt idx="51">
                  <c:v>43962.593969907408</c:v>
                </c:pt>
                <c:pt idx="52">
                  <c:v>43962.597442129627</c:v>
                </c:pt>
                <c:pt idx="53">
                  <c:v>43962.600914351853</c:v>
                </c:pt>
                <c:pt idx="54">
                  <c:v>43962.604409722226</c:v>
                </c:pt>
                <c:pt idx="55">
                  <c:v>43962.607881944445</c:v>
                </c:pt>
                <c:pt idx="56">
                  <c:v>43962.611319444448</c:v>
                </c:pt>
                <c:pt idx="57">
                  <c:v>43962.614837962959</c:v>
                </c:pt>
                <c:pt idx="58">
                  <c:v>43962.618252314816</c:v>
                </c:pt>
                <c:pt idx="59">
                  <c:v>43962.621805555558</c:v>
                </c:pt>
                <c:pt idx="60">
                  <c:v>43962.625300925924</c:v>
                </c:pt>
                <c:pt idx="61">
                  <c:v>43962.62871527778</c:v>
                </c:pt>
                <c:pt idx="62">
                  <c:v>43962.632199074076</c:v>
                </c:pt>
                <c:pt idx="63">
                  <c:v>43962.635636574072</c:v>
                </c:pt>
                <c:pt idx="64">
                  <c:v>43962.639108796298</c:v>
                </c:pt>
                <c:pt idx="65">
                  <c:v>43962.642569444448</c:v>
                </c:pt>
                <c:pt idx="66">
                  <c:v>43962.64607638889</c:v>
                </c:pt>
                <c:pt idx="67">
                  <c:v>43962.649502314816</c:v>
                </c:pt>
                <c:pt idx="68">
                  <c:v>43962.654351851852</c:v>
                </c:pt>
                <c:pt idx="69">
                  <c:v>43962.656446759262</c:v>
                </c:pt>
                <c:pt idx="70">
                  <c:v>43962.659918981481</c:v>
                </c:pt>
                <c:pt idx="71">
                  <c:v>43962.663391203707</c:v>
                </c:pt>
              </c:numCache>
            </c:numRef>
          </c:cat>
          <c:val>
            <c:numRef>
              <c:f>Analysis!$R$5:$R$76</c:f>
              <c:numCache>
                <c:formatCode>#,##0</c:formatCode>
                <c:ptCount val="72"/>
                <c:pt idx="0">
                  <c:v>0</c:v>
                </c:pt>
                <c:pt idx="1">
                  <c:v>4500</c:v>
                </c:pt>
                <c:pt idx="2">
                  <c:v>4500</c:v>
                </c:pt>
                <c:pt idx="3">
                  <c:v>4500</c:v>
                </c:pt>
                <c:pt idx="4">
                  <c:v>4500</c:v>
                </c:pt>
                <c:pt idx="5">
                  <c:v>0</c:v>
                </c:pt>
                <c:pt idx="6">
                  <c:v>6.2947669029235804</c:v>
                </c:pt>
                <c:pt idx="7">
                  <c:v>6.24117183685303</c:v>
                </c:pt>
                <c:pt idx="8">
                  <c:v>4500</c:v>
                </c:pt>
                <c:pt idx="9">
                  <c:v>4500</c:v>
                </c:pt>
                <c:pt idx="10">
                  <c:v>4500</c:v>
                </c:pt>
                <c:pt idx="11">
                  <c:v>4500</c:v>
                </c:pt>
                <c:pt idx="12">
                  <c:v>4500</c:v>
                </c:pt>
                <c:pt idx="13">
                  <c:v>2311.94116210938</c:v>
                </c:pt>
                <c:pt idx="14">
                  <c:v>4500</c:v>
                </c:pt>
                <c:pt idx="15">
                  <c:v>4500</c:v>
                </c:pt>
                <c:pt idx="16">
                  <c:v>4500</c:v>
                </c:pt>
                <c:pt idx="17">
                  <c:v>4500</c:v>
                </c:pt>
                <c:pt idx="18">
                  <c:v>4500</c:v>
                </c:pt>
                <c:pt idx="19">
                  <c:v>4500</c:v>
                </c:pt>
                <c:pt idx="20">
                  <c:v>4500</c:v>
                </c:pt>
                <c:pt idx="21">
                  <c:v>4500</c:v>
                </c:pt>
                <c:pt idx="22">
                  <c:v>4500</c:v>
                </c:pt>
                <c:pt idx="23">
                  <c:v>2274.90258789062</c:v>
                </c:pt>
                <c:pt idx="24">
                  <c:v>9.3926181793212908</c:v>
                </c:pt>
                <c:pt idx="25">
                  <c:v>2110.52709960938</c:v>
                </c:pt>
                <c:pt idx="26">
                  <c:v>7.9459109306335396</c:v>
                </c:pt>
                <c:pt idx="27">
                  <c:v>7.3308067321777299</c:v>
                </c:pt>
                <c:pt idx="28">
                  <c:v>6.3114562034606898</c:v>
                </c:pt>
                <c:pt idx="29">
                  <c:v>5.1590509414672896</c:v>
                </c:pt>
                <c:pt idx="30">
                  <c:v>3.91536617279053</c:v>
                </c:pt>
                <c:pt idx="31">
                  <c:v>4.8117794990539604</c:v>
                </c:pt>
                <c:pt idx="32">
                  <c:v>4.2011351585388201</c:v>
                </c:pt>
                <c:pt idx="33">
                  <c:v>4500</c:v>
                </c:pt>
                <c:pt idx="34">
                  <c:v>4500</c:v>
                </c:pt>
                <c:pt idx="35">
                  <c:v>4500</c:v>
                </c:pt>
                <c:pt idx="36">
                  <c:v>4500</c:v>
                </c:pt>
                <c:pt idx="37">
                  <c:v>0</c:v>
                </c:pt>
                <c:pt idx="38">
                  <c:v>0</c:v>
                </c:pt>
                <c:pt idx="39">
                  <c:v>0.55909335613250699</c:v>
                </c:pt>
                <c:pt idx="40">
                  <c:v>3140.59692382813</c:v>
                </c:pt>
                <c:pt idx="41">
                  <c:v>2258.408203125</c:v>
                </c:pt>
                <c:pt idx="42">
                  <c:v>4500</c:v>
                </c:pt>
                <c:pt idx="43">
                  <c:v>1245.94860839844</c:v>
                </c:pt>
                <c:pt idx="44">
                  <c:v>4500</c:v>
                </c:pt>
                <c:pt idx="45">
                  <c:v>4500</c:v>
                </c:pt>
                <c:pt idx="46">
                  <c:v>4500</c:v>
                </c:pt>
                <c:pt idx="47">
                  <c:v>4500</c:v>
                </c:pt>
                <c:pt idx="48">
                  <c:v>4500</c:v>
                </c:pt>
                <c:pt idx="49">
                  <c:v>0</c:v>
                </c:pt>
                <c:pt idx="50">
                  <c:v>3260.84741210937</c:v>
                </c:pt>
                <c:pt idx="51">
                  <c:v>2951.00268554688</c:v>
                </c:pt>
                <c:pt idx="52">
                  <c:v>4500</c:v>
                </c:pt>
                <c:pt idx="53">
                  <c:v>2985.89038085938</c:v>
                </c:pt>
                <c:pt idx="54">
                  <c:v>3263.73559570313</c:v>
                </c:pt>
                <c:pt idx="55">
                  <c:v>3241.84252929687</c:v>
                </c:pt>
                <c:pt idx="56">
                  <c:v>3295.30712890625</c:v>
                </c:pt>
                <c:pt idx="57">
                  <c:v>4500</c:v>
                </c:pt>
                <c:pt idx="58">
                  <c:v>4500</c:v>
                </c:pt>
                <c:pt idx="59">
                  <c:v>4500</c:v>
                </c:pt>
                <c:pt idx="60">
                  <c:v>3.7089710235595699</c:v>
                </c:pt>
                <c:pt idx="61">
                  <c:v>2143.8876953125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4421880"/>
        <c:axId val="464423840"/>
      </c:lineChart>
      <c:catAx>
        <c:axId val="464424624"/>
        <c:scaling>
          <c:orientation val="minMax"/>
        </c:scaling>
        <c:delete val="0"/>
        <c:axPos val="b"/>
        <c:numFmt formatCode="m/d/yy\ h:mm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4425408"/>
        <c:crosses val="autoZero"/>
        <c:auto val="0"/>
        <c:lblAlgn val="ctr"/>
        <c:lblOffset val="100"/>
        <c:tickLblSkip val="6"/>
        <c:noMultiLvlLbl val="0"/>
      </c:catAx>
      <c:valAx>
        <c:axId val="464425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4424624"/>
        <c:crosses val="autoZero"/>
        <c:crossBetween val="between"/>
      </c:valAx>
      <c:valAx>
        <c:axId val="464423840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4421880"/>
        <c:crosses val="max"/>
        <c:crossBetween val="between"/>
      </c:valAx>
      <c:catAx>
        <c:axId val="464421880"/>
        <c:scaling>
          <c:orientation val="minMax"/>
        </c:scaling>
        <c:delete val="1"/>
        <c:axPos val="b"/>
        <c:numFmt formatCode="m/d/yy\ h:mm;@" sourceLinked="1"/>
        <c:majorTickMark val="out"/>
        <c:minorTickMark val="none"/>
        <c:tickLblPos val="nextTo"/>
        <c:crossAx val="464423840"/>
        <c:crosses val="autoZero"/>
        <c:auto val="0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400" b="1"/>
              <a:t>Railroad Tie Import vs Constraint Shadow Price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DC_tie!$G$1</c:f>
              <c:strCache>
                <c:ptCount val="1"/>
                <c:pt idx="0">
                  <c:v>DC_R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DC_tie!$F$2:$F$73</c:f>
              <c:numCache>
                <c:formatCode>m/d/yy\ h:mm;@</c:formatCode>
                <c:ptCount val="72"/>
                <c:pt idx="0">
                  <c:v>43962.416666666664</c:v>
                </c:pt>
                <c:pt idx="1">
                  <c:v>43962.420138888891</c:v>
                </c:pt>
                <c:pt idx="2">
                  <c:v>43962.423611111109</c:v>
                </c:pt>
                <c:pt idx="3">
                  <c:v>43962.427083333336</c:v>
                </c:pt>
                <c:pt idx="4">
                  <c:v>43962.430555555555</c:v>
                </c:pt>
                <c:pt idx="5">
                  <c:v>43962.434027777781</c:v>
                </c:pt>
                <c:pt idx="6">
                  <c:v>43962.4375</c:v>
                </c:pt>
                <c:pt idx="7">
                  <c:v>43962.440972222219</c:v>
                </c:pt>
                <c:pt idx="8">
                  <c:v>43962.444444444445</c:v>
                </c:pt>
                <c:pt idx="9">
                  <c:v>43962.447916666664</c:v>
                </c:pt>
                <c:pt idx="10">
                  <c:v>43962.451388888891</c:v>
                </c:pt>
                <c:pt idx="11">
                  <c:v>43962.454861111109</c:v>
                </c:pt>
                <c:pt idx="12">
                  <c:v>43962.458333333336</c:v>
                </c:pt>
                <c:pt idx="13">
                  <c:v>43962.461805555555</c:v>
                </c:pt>
                <c:pt idx="14">
                  <c:v>43962.465277777781</c:v>
                </c:pt>
                <c:pt idx="15">
                  <c:v>43962.46875</c:v>
                </c:pt>
                <c:pt idx="16">
                  <c:v>43962.472222222219</c:v>
                </c:pt>
                <c:pt idx="17">
                  <c:v>43962.475694444445</c:v>
                </c:pt>
                <c:pt idx="18">
                  <c:v>43962.479166666664</c:v>
                </c:pt>
                <c:pt idx="19">
                  <c:v>43962.482638888891</c:v>
                </c:pt>
                <c:pt idx="20">
                  <c:v>43962.486111111109</c:v>
                </c:pt>
                <c:pt idx="21">
                  <c:v>43962.489583333336</c:v>
                </c:pt>
                <c:pt idx="22">
                  <c:v>43962.493055555555</c:v>
                </c:pt>
                <c:pt idx="23">
                  <c:v>43962.496527777781</c:v>
                </c:pt>
                <c:pt idx="24">
                  <c:v>43962.5</c:v>
                </c:pt>
                <c:pt idx="25">
                  <c:v>43962.503472222219</c:v>
                </c:pt>
                <c:pt idx="26">
                  <c:v>43962.506944444445</c:v>
                </c:pt>
                <c:pt idx="27">
                  <c:v>43962.510416666664</c:v>
                </c:pt>
                <c:pt idx="28">
                  <c:v>43962.513888888891</c:v>
                </c:pt>
                <c:pt idx="29">
                  <c:v>43962.517361111109</c:v>
                </c:pt>
                <c:pt idx="30">
                  <c:v>43962.520833333336</c:v>
                </c:pt>
                <c:pt idx="31">
                  <c:v>43962.524305555555</c:v>
                </c:pt>
                <c:pt idx="32">
                  <c:v>43962.527777777781</c:v>
                </c:pt>
                <c:pt idx="33">
                  <c:v>43962.53125</c:v>
                </c:pt>
                <c:pt idx="34">
                  <c:v>43962.534722222219</c:v>
                </c:pt>
                <c:pt idx="35">
                  <c:v>43962.538194444445</c:v>
                </c:pt>
                <c:pt idx="36">
                  <c:v>43962.541666666664</c:v>
                </c:pt>
                <c:pt idx="37">
                  <c:v>43962.545138888891</c:v>
                </c:pt>
                <c:pt idx="38">
                  <c:v>43962.548611111109</c:v>
                </c:pt>
                <c:pt idx="39">
                  <c:v>43962.552083333336</c:v>
                </c:pt>
                <c:pt idx="40">
                  <c:v>43962.555555555555</c:v>
                </c:pt>
                <c:pt idx="41">
                  <c:v>43962.559027777781</c:v>
                </c:pt>
                <c:pt idx="42">
                  <c:v>43962.5625</c:v>
                </c:pt>
                <c:pt idx="43">
                  <c:v>43962.565972222219</c:v>
                </c:pt>
                <c:pt idx="44">
                  <c:v>43962.569444444445</c:v>
                </c:pt>
                <c:pt idx="45">
                  <c:v>43962.572916666664</c:v>
                </c:pt>
                <c:pt idx="46">
                  <c:v>43962.576388888891</c:v>
                </c:pt>
                <c:pt idx="47">
                  <c:v>43962.579861111109</c:v>
                </c:pt>
                <c:pt idx="48">
                  <c:v>43962.583333333336</c:v>
                </c:pt>
                <c:pt idx="49">
                  <c:v>43962.586805555555</c:v>
                </c:pt>
                <c:pt idx="50">
                  <c:v>43962.590277777781</c:v>
                </c:pt>
                <c:pt idx="51">
                  <c:v>43962.59375</c:v>
                </c:pt>
                <c:pt idx="52">
                  <c:v>43962.597222222219</c:v>
                </c:pt>
                <c:pt idx="53">
                  <c:v>43962.600694444445</c:v>
                </c:pt>
                <c:pt idx="54">
                  <c:v>43962.604166666664</c:v>
                </c:pt>
                <c:pt idx="55">
                  <c:v>43962.607638888891</c:v>
                </c:pt>
                <c:pt idx="56">
                  <c:v>43962.611111111109</c:v>
                </c:pt>
                <c:pt idx="57">
                  <c:v>43962.614583333336</c:v>
                </c:pt>
                <c:pt idx="58">
                  <c:v>43962.618055555555</c:v>
                </c:pt>
                <c:pt idx="59">
                  <c:v>43962.621527777781</c:v>
                </c:pt>
                <c:pt idx="60">
                  <c:v>43962.625</c:v>
                </c:pt>
                <c:pt idx="61">
                  <c:v>43962.628472222219</c:v>
                </c:pt>
                <c:pt idx="62">
                  <c:v>43962.631944444445</c:v>
                </c:pt>
                <c:pt idx="63">
                  <c:v>43962.635416666664</c:v>
                </c:pt>
                <c:pt idx="64">
                  <c:v>43962.638888888891</c:v>
                </c:pt>
                <c:pt idx="65">
                  <c:v>43962.642361111109</c:v>
                </c:pt>
                <c:pt idx="66">
                  <c:v>43962.645833333336</c:v>
                </c:pt>
                <c:pt idx="67">
                  <c:v>43962.649305555555</c:v>
                </c:pt>
                <c:pt idx="68">
                  <c:v>43962.652777777781</c:v>
                </c:pt>
                <c:pt idx="69">
                  <c:v>43962.65625</c:v>
                </c:pt>
                <c:pt idx="70">
                  <c:v>43962.659722222219</c:v>
                </c:pt>
                <c:pt idx="71">
                  <c:v>43962.663194444445</c:v>
                </c:pt>
              </c:numCache>
            </c:numRef>
          </c:cat>
          <c:val>
            <c:numRef>
              <c:f>DC_tie!$G$2:$G$73</c:f>
              <c:numCache>
                <c:formatCode>#,##0.0</c:formatCode>
                <c:ptCount val="72"/>
                <c:pt idx="0">
                  <c:v>17.700000762939453</c:v>
                </c:pt>
                <c:pt idx="1">
                  <c:v>14.300000190734863</c:v>
                </c:pt>
                <c:pt idx="2">
                  <c:v>14.399999618530273</c:v>
                </c:pt>
                <c:pt idx="3">
                  <c:v>14.399999618530273</c:v>
                </c:pt>
                <c:pt idx="4">
                  <c:v>14.399999618530273</c:v>
                </c:pt>
                <c:pt idx="5">
                  <c:v>14.5</c:v>
                </c:pt>
                <c:pt idx="6">
                  <c:v>14.399999618530273</c:v>
                </c:pt>
                <c:pt idx="7">
                  <c:v>14.399999618530273</c:v>
                </c:pt>
                <c:pt idx="8">
                  <c:v>14.399999618530273</c:v>
                </c:pt>
                <c:pt idx="9">
                  <c:v>14.399999618530273</c:v>
                </c:pt>
                <c:pt idx="10">
                  <c:v>14.399999618530273</c:v>
                </c:pt>
                <c:pt idx="11">
                  <c:v>14.300000190734863</c:v>
                </c:pt>
                <c:pt idx="12">
                  <c:v>31</c:v>
                </c:pt>
                <c:pt idx="13">
                  <c:v>39.400001525878906</c:v>
                </c:pt>
                <c:pt idx="14">
                  <c:v>39.5</c:v>
                </c:pt>
                <c:pt idx="15">
                  <c:v>39.400001525878906</c:v>
                </c:pt>
                <c:pt idx="16">
                  <c:v>39.400001525878906</c:v>
                </c:pt>
                <c:pt idx="17">
                  <c:v>39.400001525878906</c:v>
                </c:pt>
                <c:pt idx="18">
                  <c:v>39.299999237060547</c:v>
                </c:pt>
                <c:pt idx="19">
                  <c:v>39.200000762939453</c:v>
                </c:pt>
                <c:pt idx="20">
                  <c:v>39.5</c:v>
                </c:pt>
                <c:pt idx="21">
                  <c:v>39.700000762939453</c:v>
                </c:pt>
                <c:pt idx="22">
                  <c:v>39.400001525878906</c:v>
                </c:pt>
                <c:pt idx="23">
                  <c:v>39.400001525878906</c:v>
                </c:pt>
                <c:pt idx="24">
                  <c:v>39.400001525878906</c:v>
                </c:pt>
                <c:pt idx="25">
                  <c:v>39.5</c:v>
                </c:pt>
                <c:pt idx="26">
                  <c:v>39.5</c:v>
                </c:pt>
                <c:pt idx="27">
                  <c:v>39.400001525878906</c:v>
                </c:pt>
                <c:pt idx="28">
                  <c:v>39.200000762939453</c:v>
                </c:pt>
                <c:pt idx="29">
                  <c:v>39.400001525878906</c:v>
                </c:pt>
                <c:pt idx="30">
                  <c:v>39.400001525878906</c:v>
                </c:pt>
                <c:pt idx="31">
                  <c:v>39.400001525878906</c:v>
                </c:pt>
                <c:pt idx="32">
                  <c:v>39.799999237060547</c:v>
                </c:pt>
                <c:pt idx="33">
                  <c:v>39.5</c:v>
                </c:pt>
                <c:pt idx="34">
                  <c:v>39.400001525878906</c:v>
                </c:pt>
                <c:pt idx="35">
                  <c:v>39.400001525878906</c:v>
                </c:pt>
                <c:pt idx="36">
                  <c:v>39.400001525878906</c:v>
                </c:pt>
                <c:pt idx="37">
                  <c:v>39.599998474121094</c:v>
                </c:pt>
                <c:pt idx="38">
                  <c:v>39.400001525878906</c:v>
                </c:pt>
                <c:pt idx="39">
                  <c:v>39.400001525878906</c:v>
                </c:pt>
                <c:pt idx="40">
                  <c:v>39.400001525878906</c:v>
                </c:pt>
                <c:pt idx="41">
                  <c:v>39.5</c:v>
                </c:pt>
                <c:pt idx="42">
                  <c:v>39.5</c:v>
                </c:pt>
                <c:pt idx="43">
                  <c:v>39.400001525878906</c:v>
                </c:pt>
                <c:pt idx="44">
                  <c:v>39.400001525878906</c:v>
                </c:pt>
                <c:pt idx="45">
                  <c:v>39.400001525878906</c:v>
                </c:pt>
                <c:pt idx="46">
                  <c:v>39.5</c:v>
                </c:pt>
                <c:pt idx="47">
                  <c:v>39.400001525878906</c:v>
                </c:pt>
                <c:pt idx="48">
                  <c:v>49.599998474121094</c:v>
                </c:pt>
                <c:pt idx="49">
                  <c:v>49.599998474121094</c:v>
                </c:pt>
                <c:pt idx="50">
                  <c:v>49.599998474121094</c:v>
                </c:pt>
                <c:pt idx="51">
                  <c:v>49.5</c:v>
                </c:pt>
                <c:pt idx="52">
                  <c:v>49.599998474121094</c:v>
                </c:pt>
                <c:pt idx="53">
                  <c:v>49.599998474121094</c:v>
                </c:pt>
                <c:pt idx="54">
                  <c:v>49.599998474121094</c:v>
                </c:pt>
                <c:pt idx="55">
                  <c:v>49.5</c:v>
                </c:pt>
                <c:pt idx="56">
                  <c:v>49.599998474121094</c:v>
                </c:pt>
                <c:pt idx="57">
                  <c:v>49.599998474121094</c:v>
                </c:pt>
                <c:pt idx="58">
                  <c:v>49.599998474121094</c:v>
                </c:pt>
                <c:pt idx="59">
                  <c:v>49.599998474121094</c:v>
                </c:pt>
                <c:pt idx="60">
                  <c:v>49.599998474121094</c:v>
                </c:pt>
                <c:pt idx="61">
                  <c:v>49.599998474121094</c:v>
                </c:pt>
                <c:pt idx="62">
                  <c:v>49.599998474121094</c:v>
                </c:pt>
                <c:pt idx="63">
                  <c:v>49.599998474121094</c:v>
                </c:pt>
                <c:pt idx="64">
                  <c:v>49.599998474121094</c:v>
                </c:pt>
                <c:pt idx="65">
                  <c:v>49.599998474121094</c:v>
                </c:pt>
                <c:pt idx="66">
                  <c:v>49.599998474121094</c:v>
                </c:pt>
                <c:pt idx="67">
                  <c:v>49.5</c:v>
                </c:pt>
                <c:pt idx="68">
                  <c:v>49.599998474121094</c:v>
                </c:pt>
                <c:pt idx="69">
                  <c:v>49.5</c:v>
                </c:pt>
                <c:pt idx="70">
                  <c:v>49.599998474121094</c:v>
                </c:pt>
                <c:pt idx="71">
                  <c:v>49.5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64423056"/>
        <c:axId val="435399872"/>
      </c:lineChart>
      <c:lineChart>
        <c:grouping val="standard"/>
        <c:varyColors val="0"/>
        <c:ser>
          <c:idx val="1"/>
          <c:order val="1"/>
          <c:tx>
            <c:strRef>
              <c:f>DC_tie!$H$1</c:f>
              <c:strCache>
                <c:ptCount val="1"/>
                <c:pt idx="0">
                  <c:v>SP</c:v>
                </c:pt>
              </c:strCache>
            </c:strRef>
          </c:tx>
          <c:spPr>
            <a:ln w="28575" cap="rnd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none"/>
          </c:marker>
          <c:cat>
            <c:numRef>
              <c:f>DC_tie!$F$2:$F$73</c:f>
              <c:numCache>
                <c:formatCode>m/d/yy\ h:mm;@</c:formatCode>
                <c:ptCount val="72"/>
                <c:pt idx="0">
                  <c:v>43962.416666666664</c:v>
                </c:pt>
                <c:pt idx="1">
                  <c:v>43962.420138888891</c:v>
                </c:pt>
                <c:pt idx="2">
                  <c:v>43962.423611111109</c:v>
                </c:pt>
                <c:pt idx="3">
                  <c:v>43962.427083333336</c:v>
                </c:pt>
                <c:pt idx="4">
                  <c:v>43962.430555555555</c:v>
                </c:pt>
                <c:pt idx="5">
                  <c:v>43962.434027777781</c:v>
                </c:pt>
                <c:pt idx="6">
                  <c:v>43962.4375</c:v>
                </c:pt>
                <c:pt idx="7">
                  <c:v>43962.440972222219</c:v>
                </c:pt>
                <c:pt idx="8">
                  <c:v>43962.444444444445</c:v>
                </c:pt>
                <c:pt idx="9">
                  <c:v>43962.447916666664</c:v>
                </c:pt>
                <c:pt idx="10">
                  <c:v>43962.451388888891</c:v>
                </c:pt>
                <c:pt idx="11">
                  <c:v>43962.454861111109</c:v>
                </c:pt>
                <c:pt idx="12">
                  <c:v>43962.458333333336</c:v>
                </c:pt>
                <c:pt idx="13">
                  <c:v>43962.461805555555</c:v>
                </c:pt>
                <c:pt idx="14">
                  <c:v>43962.465277777781</c:v>
                </c:pt>
                <c:pt idx="15">
                  <c:v>43962.46875</c:v>
                </c:pt>
                <c:pt idx="16">
                  <c:v>43962.472222222219</c:v>
                </c:pt>
                <c:pt idx="17">
                  <c:v>43962.475694444445</c:v>
                </c:pt>
                <c:pt idx="18">
                  <c:v>43962.479166666664</c:v>
                </c:pt>
                <c:pt idx="19">
                  <c:v>43962.482638888891</c:v>
                </c:pt>
                <c:pt idx="20">
                  <c:v>43962.486111111109</c:v>
                </c:pt>
                <c:pt idx="21">
                  <c:v>43962.489583333336</c:v>
                </c:pt>
                <c:pt idx="22">
                  <c:v>43962.493055555555</c:v>
                </c:pt>
                <c:pt idx="23">
                  <c:v>43962.496527777781</c:v>
                </c:pt>
                <c:pt idx="24">
                  <c:v>43962.5</c:v>
                </c:pt>
                <c:pt idx="25">
                  <c:v>43962.503472222219</c:v>
                </c:pt>
                <c:pt idx="26">
                  <c:v>43962.506944444445</c:v>
                </c:pt>
                <c:pt idx="27">
                  <c:v>43962.510416666664</c:v>
                </c:pt>
                <c:pt idx="28">
                  <c:v>43962.513888888891</c:v>
                </c:pt>
                <c:pt idx="29">
                  <c:v>43962.517361111109</c:v>
                </c:pt>
                <c:pt idx="30">
                  <c:v>43962.520833333336</c:v>
                </c:pt>
                <c:pt idx="31">
                  <c:v>43962.524305555555</c:v>
                </c:pt>
                <c:pt idx="32">
                  <c:v>43962.527777777781</c:v>
                </c:pt>
                <c:pt idx="33">
                  <c:v>43962.53125</c:v>
                </c:pt>
                <c:pt idx="34">
                  <c:v>43962.534722222219</c:v>
                </c:pt>
                <c:pt idx="35">
                  <c:v>43962.538194444445</c:v>
                </c:pt>
                <c:pt idx="36">
                  <c:v>43962.541666666664</c:v>
                </c:pt>
                <c:pt idx="37">
                  <c:v>43962.545138888891</c:v>
                </c:pt>
                <c:pt idx="38">
                  <c:v>43962.548611111109</c:v>
                </c:pt>
                <c:pt idx="39">
                  <c:v>43962.552083333336</c:v>
                </c:pt>
                <c:pt idx="40">
                  <c:v>43962.555555555555</c:v>
                </c:pt>
                <c:pt idx="41">
                  <c:v>43962.559027777781</c:v>
                </c:pt>
                <c:pt idx="42">
                  <c:v>43962.5625</c:v>
                </c:pt>
                <c:pt idx="43">
                  <c:v>43962.565972222219</c:v>
                </c:pt>
                <c:pt idx="44">
                  <c:v>43962.569444444445</c:v>
                </c:pt>
                <c:pt idx="45">
                  <c:v>43962.572916666664</c:v>
                </c:pt>
                <c:pt idx="46">
                  <c:v>43962.576388888891</c:v>
                </c:pt>
                <c:pt idx="47">
                  <c:v>43962.579861111109</c:v>
                </c:pt>
                <c:pt idx="48">
                  <c:v>43962.583333333336</c:v>
                </c:pt>
                <c:pt idx="49">
                  <c:v>43962.586805555555</c:v>
                </c:pt>
                <c:pt idx="50">
                  <c:v>43962.590277777781</c:v>
                </c:pt>
                <c:pt idx="51">
                  <c:v>43962.59375</c:v>
                </c:pt>
                <c:pt idx="52">
                  <c:v>43962.597222222219</c:v>
                </c:pt>
                <c:pt idx="53">
                  <c:v>43962.600694444445</c:v>
                </c:pt>
                <c:pt idx="54">
                  <c:v>43962.604166666664</c:v>
                </c:pt>
                <c:pt idx="55">
                  <c:v>43962.607638888891</c:v>
                </c:pt>
                <c:pt idx="56">
                  <c:v>43962.611111111109</c:v>
                </c:pt>
                <c:pt idx="57">
                  <c:v>43962.614583333336</c:v>
                </c:pt>
                <c:pt idx="58">
                  <c:v>43962.618055555555</c:v>
                </c:pt>
                <c:pt idx="59">
                  <c:v>43962.621527777781</c:v>
                </c:pt>
                <c:pt idx="60">
                  <c:v>43962.625</c:v>
                </c:pt>
                <c:pt idx="61">
                  <c:v>43962.628472222219</c:v>
                </c:pt>
                <c:pt idx="62">
                  <c:v>43962.631944444445</c:v>
                </c:pt>
                <c:pt idx="63">
                  <c:v>43962.635416666664</c:v>
                </c:pt>
                <c:pt idx="64">
                  <c:v>43962.638888888891</c:v>
                </c:pt>
                <c:pt idx="65">
                  <c:v>43962.642361111109</c:v>
                </c:pt>
                <c:pt idx="66">
                  <c:v>43962.645833333336</c:v>
                </c:pt>
                <c:pt idx="67">
                  <c:v>43962.649305555555</c:v>
                </c:pt>
                <c:pt idx="68">
                  <c:v>43962.652777777781</c:v>
                </c:pt>
                <c:pt idx="69">
                  <c:v>43962.65625</c:v>
                </c:pt>
                <c:pt idx="70">
                  <c:v>43962.659722222219</c:v>
                </c:pt>
                <c:pt idx="71">
                  <c:v>43962.663194444445</c:v>
                </c:pt>
              </c:numCache>
            </c:numRef>
          </c:cat>
          <c:val>
            <c:numRef>
              <c:f>DC_tie!$H$2:$H$73</c:f>
              <c:numCache>
                <c:formatCode>#,##0</c:formatCode>
                <c:ptCount val="72"/>
                <c:pt idx="0">
                  <c:v>0</c:v>
                </c:pt>
                <c:pt idx="1">
                  <c:v>4500</c:v>
                </c:pt>
                <c:pt idx="2">
                  <c:v>4500</c:v>
                </c:pt>
                <c:pt idx="3">
                  <c:v>4500</c:v>
                </c:pt>
                <c:pt idx="4">
                  <c:v>4500</c:v>
                </c:pt>
                <c:pt idx="5">
                  <c:v>0</c:v>
                </c:pt>
                <c:pt idx="6">
                  <c:v>6.2947669029235804</c:v>
                </c:pt>
                <c:pt idx="7">
                  <c:v>6.24117183685303</c:v>
                </c:pt>
                <c:pt idx="8">
                  <c:v>4500</c:v>
                </c:pt>
                <c:pt idx="9">
                  <c:v>4500</c:v>
                </c:pt>
                <c:pt idx="10">
                  <c:v>4500</c:v>
                </c:pt>
                <c:pt idx="11">
                  <c:v>4500</c:v>
                </c:pt>
                <c:pt idx="12">
                  <c:v>4500</c:v>
                </c:pt>
                <c:pt idx="13">
                  <c:v>2311.94116210938</c:v>
                </c:pt>
                <c:pt idx="14">
                  <c:v>4500</c:v>
                </c:pt>
                <c:pt idx="15">
                  <c:v>4500</c:v>
                </c:pt>
                <c:pt idx="16">
                  <c:v>4500</c:v>
                </c:pt>
                <c:pt idx="17">
                  <c:v>4500</c:v>
                </c:pt>
                <c:pt idx="18">
                  <c:v>4500</c:v>
                </c:pt>
                <c:pt idx="19">
                  <c:v>4500</c:v>
                </c:pt>
                <c:pt idx="20">
                  <c:v>4500</c:v>
                </c:pt>
                <c:pt idx="21">
                  <c:v>4500</c:v>
                </c:pt>
                <c:pt idx="22">
                  <c:v>4500</c:v>
                </c:pt>
                <c:pt idx="23">
                  <c:v>2274.90258789062</c:v>
                </c:pt>
                <c:pt idx="24">
                  <c:v>9.3926181793212908</c:v>
                </c:pt>
                <c:pt idx="25">
                  <c:v>2110.52709960938</c:v>
                </c:pt>
                <c:pt idx="26">
                  <c:v>7.9459109306335396</c:v>
                </c:pt>
                <c:pt idx="27">
                  <c:v>7.3308067321777299</c:v>
                </c:pt>
                <c:pt idx="28">
                  <c:v>6.3114562034606898</c:v>
                </c:pt>
                <c:pt idx="29">
                  <c:v>5.1590509414672896</c:v>
                </c:pt>
                <c:pt idx="30">
                  <c:v>3.91536617279053</c:v>
                </c:pt>
                <c:pt idx="31">
                  <c:v>4.8117794990539604</c:v>
                </c:pt>
                <c:pt idx="32">
                  <c:v>4.2011351585388201</c:v>
                </c:pt>
                <c:pt idx="33">
                  <c:v>4500</c:v>
                </c:pt>
                <c:pt idx="34">
                  <c:v>4500</c:v>
                </c:pt>
                <c:pt idx="35">
                  <c:v>4500</c:v>
                </c:pt>
                <c:pt idx="36">
                  <c:v>4500</c:v>
                </c:pt>
                <c:pt idx="37">
                  <c:v>0</c:v>
                </c:pt>
                <c:pt idx="38">
                  <c:v>0</c:v>
                </c:pt>
                <c:pt idx="39">
                  <c:v>0.55909335613250699</c:v>
                </c:pt>
                <c:pt idx="40">
                  <c:v>3140.59692382813</c:v>
                </c:pt>
                <c:pt idx="41">
                  <c:v>2258.408203125</c:v>
                </c:pt>
                <c:pt idx="42">
                  <c:v>4500</c:v>
                </c:pt>
                <c:pt idx="43">
                  <c:v>1245.94860839844</c:v>
                </c:pt>
                <c:pt idx="44">
                  <c:v>4500</c:v>
                </c:pt>
                <c:pt idx="45">
                  <c:v>4500</c:v>
                </c:pt>
                <c:pt idx="46">
                  <c:v>4500</c:v>
                </c:pt>
                <c:pt idx="47">
                  <c:v>4500</c:v>
                </c:pt>
                <c:pt idx="48">
                  <c:v>4500</c:v>
                </c:pt>
                <c:pt idx="49">
                  <c:v>0</c:v>
                </c:pt>
                <c:pt idx="50">
                  <c:v>3260.84741210937</c:v>
                </c:pt>
                <c:pt idx="51">
                  <c:v>2951.00268554688</c:v>
                </c:pt>
                <c:pt idx="52">
                  <c:v>4500</c:v>
                </c:pt>
                <c:pt idx="53">
                  <c:v>2985.89038085938</c:v>
                </c:pt>
                <c:pt idx="54">
                  <c:v>3263.73559570313</c:v>
                </c:pt>
                <c:pt idx="55">
                  <c:v>3241.84252929687</c:v>
                </c:pt>
                <c:pt idx="56">
                  <c:v>3295.30712890625</c:v>
                </c:pt>
                <c:pt idx="57">
                  <c:v>4500</c:v>
                </c:pt>
                <c:pt idx="58">
                  <c:v>4500</c:v>
                </c:pt>
                <c:pt idx="59">
                  <c:v>4500</c:v>
                </c:pt>
                <c:pt idx="60">
                  <c:v>3.7089710235595699</c:v>
                </c:pt>
                <c:pt idx="61">
                  <c:v>2143.8876953125</c:v>
                </c:pt>
                <c:pt idx="62">
                  <c:v>0</c:v>
                </c:pt>
                <c:pt idx="63">
                  <c:v>0</c:v>
                </c:pt>
                <c:pt idx="64">
                  <c:v>0</c:v>
                </c:pt>
                <c:pt idx="65">
                  <c:v>0</c:v>
                </c:pt>
                <c:pt idx="66">
                  <c:v>0</c:v>
                </c:pt>
                <c:pt idx="67">
                  <c:v>0</c:v>
                </c:pt>
                <c:pt idx="68">
                  <c:v>0</c:v>
                </c:pt>
                <c:pt idx="69">
                  <c:v>0</c:v>
                </c:pt>
                <c:pt idx="70">
                  <c:v>0</c:v>
                </c:pt>
                <c:pt idx="71">
                  <c:v>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35395560"/>
        <c:axId val="435399480"/>
      </c:lineChart>
      <c:catAx>
        <c:axId val="464423056"/>
        <c:scaling>
          <c:orientation val="minMax"/>
        </c:scaling>
        <c:delete val="0"/>
        <c:axPos val="b"/>
        <c:numFmt formatCode="m/d/yy\ h:mm;@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5399872"/>
        <c:crosses val="autoZero"/>
        <c:auto val="0"/>
        <c:lblAlgn val="ctr"/>
        <c:lblOffset val="100"/>
        <c:tickLblSkip val="6"/>
        <c:noMultiLvlLbl val="0"/>
      </c:catAx>
      <c:valAx>
        <c:axId val="435399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4423056"/>
        <c:crosses val="autoZero"/>
        <c:crossBetween val="between"/>
      </c:valAx>
      <c:valAx>
        <c:axId val="435399480"/>
        <c:scaling>
          <c:orientation val="minMax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35395560"/>
        <c:crosses val="max"/>
        <c:crossBetween val="between"/>
      </c:valAx>
      <c:catAx>
        <c:axId val="435395560"/>
        <c:scaling>
          <c:orientation val="minMax"/>
        </c:scaling>
        <c:delete val="1"/>
        <c:axPos val="b"/>
        <c:numFmt formatCode="m/d/yy\ h:mm;@" sourceLinked="1"/>
        <c:majorTickMark val="out"/>
        <c:minorTickMark val="none"/>
        <c:tickLblPos val="nextTo"/>
        <c:crossAx val="435399480"/>
        <c:crosses val="autoZero"/>
        <c:auto val="0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69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852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1064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8393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935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8345235" y="6540542"/>
            <a:ext cx="70732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70FCC7E3-021B-47DF-A1B2-17EE18AFD701}" type="slidenum">
              <a:rPr lang="en-US" sz="1200" b="0" smtClean="0">
                <a:solidFill>
                  <a:schemeClr val="tx2"/>
                </a:solidFill>
              </a:rPr>
              <a:pPr algn="r"/>
              <a:t>‹#›</a:t>
            </a:fld>
            <a:endParaRPr lang="en-US" sz="1200" b="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South Zone </a:t>
            </a:r>
            <a:r>
              <a:rPr lang="en-US" sz="2800" b="1" dirty="0" smtClean="0">
                <a:solidFill>
                  <a:schemeClr val="tx2"/>
                </a:solidFill>
              </a:rPr>
              <a:t>LMP on 5/11</a:t>
            </a:r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</a:rPr>
              <a:t>Jian Chen</a:t>
            </a:r>
          </a:p>
          <a:p>
            <a:r>
              <a:rPr lang="en-US" dirty="0">
                <a:solidFill>
                  <a:schemeClr val="tx2"/>
                </a:solidFill>
              </a:rPr>
              <a:t>Market Analysis and Validation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CMWG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Aug. 3</a:t>
            </a:r>
            <a:r>
              <a:rPr lang="en-US" baseline="30000" dirty="0" smtClean="0">
                <a:solidFill>
                  <a:schemeClr val="tx2"/>
                </a:solidFill>
              </a:rPr>
              <a:t>rd</a:t>
            </a:r>
            <a:r>
              <a:rPr lang="en-US" dirty="0" smtClean="0">
                <a:solidFill>
                  <a:schemeClr val="tx2"/>
                </a:solidFill>
              </a:rPr>
              <a:t>, 2020</a:t>
            </a:r>
            <a:endParaRPr lang="en-US" dirty="0">
              <a:solidFill>
                <a:schemeClr val="tx2"/>
              </a:solidFill>
            </a:endParaRPr>
          </a:p>
          <a:p>
            <a:endParaRPr lang="en-US" sz="2800" b="1" dirty="0">
              <a:solidFill>
                <a:schemeClr val="tx2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 5/11 LZ_SOUTH LMP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73178511"/>
              </p:ext>
            </p:extLst>
          </p:nvPr>
        </p:nvGraphicFramePr>
        <p:xfrm>
          <a:off x="609600" y="1524000"/>
          <a:ext cx="7772399" cy="40235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3437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 Shadow Price and Violated MW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1677000"/>
              </p:ext>
            </p:extLst>
          </p:nvPr>
        </p:nvGraphicFramePr>
        <p:xfrm>
          <a:off x="304800" y="1600200"/>
          <a:ext cx="85344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764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Constraint XNED258: NEDIN_138H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9600" y="2096067"/>
            <a:ext cx="7086600" cy="428461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1143000"/>
            <a:ext cx="7924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Loss of one 345/138kV transformer at North Edinburg would cause overload on the other 345/138kV transformer at North Edinburg, with flow direction from 345kV to 138kV side.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002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Factors impacting the constraint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Local loads</a:t>
            </a:r>
          </a:p>
          <a:p>
            <a:endParaRPr lang="en-US" sz="2000" dirty="0"/>
          </a:p>
          <a:p>
            <a:r>
              <a:rPr lang="en-US" sz="2000" dirty="0" smtClean="0"/>
              <a:t>Local generations</a:t>
            </a:r>
          </a:p>
          <a:p>
            <a:endParaRPr lang="en-US" sz="2000" dirty="0"/>
          </a:p>
          <a:p>
            <a:r>
              <a:rPr lang="en-US" sz="2000" dirty="0" smtClean="0"/>
              <a:t>DC-tie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4501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loads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4218959"/>
              </p:ext>
            </p:extLst>
          </p:nvPr>
        </p:nvGraphicFramePr>
        <p:xfrm>
          <a:off x="304800" y="1600200"/>
          <a:ext cx="85344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5083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Generations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0104895"/>
              </p:ext>
            </p:extLst>
          </p:nvPr>
        </p:nvGraphicFramePr>
        <p:xfrm>
          <a:off x="304800" y="1600200"/>
          <a:ext cx="85344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152162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Local Generations (Cont.)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6954724"/>
              </p:ext>
            </p:extLst>
          </p:nvPr>
        </p:nvGraphicFramePr>
        <p:xfrm>
          <a:off x="304800" y="1600200"/>
          <a:ext cx="85344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79161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DC-tie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3457827"/>
              </p:ext>
            </p:extLst>
          </p:nvPr>
        </p:nvGraphicFramePr>
        <p:xfrm>
          <a:off x="304800" y="1600200"/>
          <a:ext cx="8534400" cy="4319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0273093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25837</TotalTime>
  <Words>122</Words>
  <Application>Microsoft Office PowerPoint</Application>
  <PresentationFormat>On-screen Show (4:3)</PresentationFormat>
  <Paragraphs>32</Paragraphs>
  <Slides>9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OD 5/11 LZ_SOUTH LMP</vt:lpstr>
      <vt:lpstr>Constraint Shadow Price and Violated MW </vt:lpstr>
      <vt:lpstr>Constraint XNED258: NEDIN_138H</vt:lpstr>
      <vt:lpstr>Factors impacting the constraint</vt:lpstr>
      <vt:lpstr>Local loads</vt:lpstr>
      <vt:lpstr>Local Generations</vt:lpstr>
      <vt:lpstr>Local Generations (Cont.)</vt:lpstr>
      <vt:lpstr>DC-tie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Chen, Jian</cp:lastModifiedBy>
  <cp:revision>376</cp:revision>
  <cp:lastPrinted>2016-01-21T20:53:15Z</cp:lastPrinted>
  <dcterms:created xsi:type="dcterms:W3CDTF">2016-01-21T15:20:31Z</dcterms:created>
  <dcterms:modified xsi:type="dcterms:W3CDTF">2020-07-30T20:31:28Z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