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2" r:id="rId7"/>
    <p:sldId id="314" r:id="rId8"/>
    <p:sldId id="315" r:id="rId9"/>
    <p:sldId id="313" r:id="rId10"/>
    <p:sldId id="30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34567" autoAdjust="0"/>
    <p:restoredTop sz="70319" autoAdjust="0"/>
  </p:normalViewPr>
  <p:slideViewPr>
    <p:cSldViewPr snapToGrid="0" snapToObjects="1">
      <p:cViewPr varScale="1">
        <p:scale>
          <a:sx n="78" d="100"/>
          <a:sy n="78" d="100"/>
        </p:scale>
        <p:origin x="408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8376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338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516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2020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Kevin Bunch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ROS Goals</a:t>
            </a:r>
          </a:p>
          <a:p>
            <a:pPr lvl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NOGRR195 -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Generator Voltage Control Tolerance Band</a:t>
            </a:r>
          </a:p>
          <a:p>
            <a:pPr lvl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NOGRR208 -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NPRR1002, BESTF-5 Energy Storage Resource Single Model Registration and Charging Restrictions in Emergency Conditions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NOGRR209 -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NPRR1003, Elimination of References to Resource Asset Registration Form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45203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NOGRR212 - 	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to NPRR1016, Clarify Requirements for Distribution Generation Resources (DGRs) and Distribution Energy Storage Resources (DESRs)</a:t>
            </a:r>
          </a:p>
          <a:p>
            <a:pPr lvl="0">
              <a:buClr>
                <a:srgbClr val="DD8047"/>
              </a:buClr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PGRR076 -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Improvements to GINR Process</a:t>
            </a:r>
          </a:p>
          <a:p>
            <a:pPr>
              <a:buClr>
                <a:srgbClr val="DD8047"/>
              </a:buClr>
            </a:pP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PGRR079 -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to NPRR1003, Elimination of References to Resource Asset Registration Form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0">
              <a:buClr>
                <a:srgbClr val="DD8047"/>
              </a:buClr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RRGRR023 -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Related to NPRR1002, BESTF-5 Energy Storage Resource Single Model Registration and Charging Restrictions in Emergency Conditions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RRGRR024 -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Related to NPRR1003, Elimination of References to Resource Asset Registration Form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RRGRR026 -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Related to NPRR1016, Clarify Requirements for Distribution Generation Resources (DGRs) and Distribution Energy Storage Resources (DESRs)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18459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West Texas Export Stability Assessment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Forecast for 2021 renewable generation exceeds 25 GWs in West Texas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CREZ lines were designed to accommodate 14 GWs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Potential new projects could be identified in the Regional Transmission Plan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West to Central Texas GTC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GTC based on generation additions in Divide-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McCamey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-San Angelo area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Stability concerns noted under various transmission outages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2931590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ROS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Next Regularly Scheduled Meeting – August  6th</a:t>
            </a:r>
          </a:p>
          <a:p>
            <a:pPr marL="64135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July 29, 2020 TAC Meeting</a:t>
            </a:r>
          </a:p>
        </p:txBody>
      </p:sp>
    </p:spTree>
    <p:extLst>
      <p:ext uri="{BB962C8B-B14F-4D97-AF65-F5344CB8AC3E}">
        <p14:creationId xmlns:p14="http://schemas.microsoft.com/office/powerpoint/2010/main" val="404076005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25916</TotalTime>
  <Words>276</Words>
  <Application>Microsoft Office PowerPoint</Application>
  <PresentationFormat>On-screen Show (4:3)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Voting Items</vt:lpstr>
      <vt:lpstr>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EDF</cp:lastModifiedBy>
  <cp:revision>1031</cp:revision>
  <cp:lastPrinted>2017-05-22T18:26:12Z</cp:lastPrinted>
  <dcterms:created xsi:type="dcterms:W3CDTF">2010-04-12T23:12:02Z</dcterms:created>
  <dcterms:modified xsi:type="dcterms:W3CDTF">2020-07-22T22:27:59Z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