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1.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15"/>
  </p:notesMasterIdLst>
  <p:sldIdLst>
    <p:sldId id="335" r:id="rId7"/>
    <p:sldId id="402" r:id="rId8"/>
    <p:sldId id="7895" r:id="rId9"/>
    <p:sldId id="7897" r:id="rId10"/>
    <p:sldId id="383" r:id="rId11"/>
    <p:sldId id="386" r:id="rId12"/>
    <p:sldId id="405" r:id="rId13"/>
    <p:sldId id="7901" r:id="rId14"/>
  </p:sldIdLst>
  <p:sldSz cx="13716000" cy="7315200"/>
  <p:notesSz cx="7010400" cy="92964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43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hrenberger, Allison (EGP North America)" initials="WA(NA" lastIdx="4" clrIdx="0">
    <p:extLst>
      <p:ext uri="{19B8F6BF-5375-455C-9EA6-DF929625EA0E}">
        <p15:presenceInfo xmlns:p15="http://schemas.microsoft.com/office/powerpoint/2012/main" userId="S-1-5-21-209216993-2763362892-3104057069-717007" providerId="AD"/>
      </p:ext>
    </p:extLst>
  </p:cmAuthor>
  <p:cmAuthor id="2" name="Hayden, Mario (Enel North America - USA)" initials="HM(NA-U" lastIdx="3" clrIdx="1">
    <p:extLst>
      <p:ext uri="{19B8F6BF-5375-455C-9EA6-DF929625EA0E}">
        <p15:presenceInfo xmlns:p15="http://schemas.microsoft.com/office/powerpoint/2012/main" userId="S::mario.hayden@enel.com::ce90e00b-74a7-4256-b7a4-d437db79d25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F1D7"/>
    <a:srgbClr val="008C5A"/>
    <a:srgbClr val="55BE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ED09D1-E1CA-4830-A2BA-61C9A9F922DA}" v="64" dt="2020-07-17T06:00:48.947"/>
  </p1510:revLst>
</p1510:revInfo>
</file>

<file path=ppt/tableStyles.xml><?xml version="1.0" encoding="utf-8"?>
<a:tblStyleLst xmlns:a="http://schemas.openxmlformats.org/drawingml/2006/main" def="{5C22544A-7EE6-4342-B048-85BDC9FD1C3A}">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Stile medio 3 - Colore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2" autoAdjust="0"/>
    <p:restoredTop sz="94291" autoAdjust="0"/>
  </p:normalViewPr>
  <p:slideViewPr>
    <p:cSldViewPr snapToGrid="0">
      <p:cViewPr varScale="1">
        <p:scale>
          <a:sx n="101" d="100"/>
          <a:sy n="101" d="100"/>
        </p:scale>
        <p:origin x="732" y="102"/>
      </p:cViewPr>
      <p:guideLst>
        <p:guide orient="horz" pos="2304"/>
        <p:guide pos="43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yden, Mario (Enel North America - USA)" userId="ce90e00b-74a7-4256-b7a4-d437db79d25f" providerId="ADAL" clId="{40ED09D1-E1CA-4830-A2BA-61C9A9F922DA}"/>
    <pc:docChg chg="undo custSel delSld modSld">
      <pc:chgData name="Hayden, Mario (Enel North America - USA)" userId="ce90e00b-74a7-4256-b7a4-d437db79d25f" providerId="ADAL" clId="{40ED09D1-E1CA-4830-A2BA-61C9A9F922DA}" dt="2020-07-21T23:25:52.742" v="7852" actId="13926"/>
      <pc:docMkLst>
        <pc:docMk/>
      </pc:docMkLst>
      <pc:sldChg chg="modSp">
        <pc:chgData name="Hayden, Mario (Enel North America - USA)" userId="ce90e00b-74a7-4256-b7a4-d437db79d25f" providerId="ADAL" clId="{40ED09D1-E1CA-4830-A2BA-61C9A9F922DA}" dt="2020-07-17T08:08:45.830" v="6618" actId="20577"/>
        <pc:sldMkLst>
          <pc:docMk/>
          <pc:sldMk cId="408788362" sldId="335"/>
        </pc:sldMkLst>
        <pc:spChg chg="mod">
          <ac:chgData name="Hayden, Mario (Enel North America - USA)" userId="ce90e00b-74a7-4256-b7a4-d437db79d25f" providerId="ADAL" clId="{40ED09D1-E1CA-4830-A2BA-61C9A9F922DA}" dt="2020-07-17T08:08:45.830" v="6618" actId="20577"/>
          <ac:spMkLst>
            <pc:docMk/>
            <pc:sldMk cId="408788362" sldId="335"/>
            <ac:spMk id="3" creationId="{00000000-0000-0000-0000-000000000000}"/>
          </ac:spMkLst>
        </pc:spChg>
      </pc:sldChg>
      <pc:sldChg chg="modSp">
        <pc:chgData name="Hayden, Mario (Enel North America - USA)" userId="ce90e00b-74a7-4256-b7a4-d437db79d25f" providerId="ADAL" clId="{40ED09D1-E1CA-4830-A2BA-61C9A9F922DA}" dt="2020-07-17T06:52:40.800" v="5715" actId="20577"/>
        <pc:sldMkLst>
          <pc:docMk/>
          <pc:sldMk cId="2427075095" sldId="383"/>
        </pc:sldMkLst>
        <pc:spChg chg="mod">
          <ac:chgData name="Hayden, Mario (Enel North America - USA)" userId="ce90e00b-74a7-4256-b7a4-d437db79d25f" providerId="ADAL" clId="{40ED09D1-E1CA-4830-A2BA-61C9A9F922DA}" dt="2020-07-17T06:52:40.800" v="5715" actId="20577"/>
          <ac:spMkLst>
            <pc:docMk/>
            <pc:sldMk cId="2427075095" sldId="383"/>
            <ac:spMk id="3" creationId="{B70868A4-F9C9-4D0B-8BE4-D6586D4888D5}"/>
          </ac:spMkLst>
        </pc:spChg>
      </pc:sldChg>
      <pc:sldChg chg="modSp">
        <pc:chgData name="Hayden, Mario (Enel North America - USA)" userId="ce90e00b-74a7-4256-b7a4-d437db79d25f" providerId="ADAL" clId="{40ED09D1-E1CA-4830-A2BA-61C9A9F922DA}" dt="2020-07-17T04:59:29.661" v="887" actId="20577"/>
        <pc:sldMkLst>
          <pc:docMk/>
          <pc:sldMk cId="1047920630" sldId="386"/>
        </pc:sldMkLst>
        <pc:spChg chg="mod">
          <ac:chgData name="Hayden, Mario (Enel North America - USA)" userId="ce90e00b-74a7-4256-b7a4-d437db79d25f" providerId="ADAL" clId="{40ED09D1-E1CA-4830-A2BA-61C9A9F922DA}" dt="2020-07-17T04:59:29.661" v="887" actId="20577"/>
          <ac:spMkLst>
            <pc:docMk/>
            <pc:sldMk cId="1047920630" sldId="386"/>
            <ac:spMk id="3" creationId="{B70868A4-F9C9-4D0B-8BE4-D6586D4888D5}"/>
          </ac:spMkLst>
        </pc:spChg>
      </pc:sldChg>
      <pc:sldChg chg="modSp">
        <pc:chgData name="Hayden, Mario (Enel North America - USA)" userId="ce90e00b-74a7-4256-b7a4-d437db79d25f" providerId="ADAL" clId="{40ED09D1-E1CA-4830-A2BA-61C9A9F922DA}" dt="2020-07-17T08:23:30.352" v="7748" actId="20577"/>
        <pc:sldMkLst>
          <pc:docMk/>
          <pc:sldMk cId="1079772649" sldId="402"/>
        </pc:sldMkLst>
        <pc:spChg chg="mod">
          <ac:chgData name="Hayden, Mario (Enel North America - USA)" userId="ce90e00b-74a7-4256-b7a4-d437db79d25f" providerId="ADAL" clId="{40ED09D1-E1CA-4830-A2BA-61C9A9F922DA}" dt="2020-07-17T08:23:30.352" v="7748" actId="20577"/>
          <ac:spMkLst>
            <pc:docMk/>
            <pc:sldMk cId="1079772649" sldId="402"/>
            <ac:spMk id="3" creationId="{B70868A4-F9C9-4D0B-8BE4-D6586D4888D5}"/>
          </ac:spMkLst>
        </pc:spChg>
      </pc:sldChg>
      <pc:sldChg chg="modSp">
        <pc:chgData name="Hayden, Mario (Enel North America - USA)" userId="ce90e00b-74a7-4256-b7a4-d437db79d25f" providerId="ADAL" clId="{40ED09D1-E1CA-4830-A2BA-61C9A9F922DA}" dt="2020-07-17T08:08:02.529" v="6611" actId="20577"/>
        <pc:sldMkLst>
          <pc:docMk/>
          <pc:sldMk cId="2610224252" sldId="405"/>
        </pc:sldMkLst>
        <pc:spChg chg="mod">
          <ac:chgData name="Hayden, Mario (Enel North America - USA)" userId="ce90e00b-74a7-4256-b7a4-d437db79d25f" providerId="ADAL" clId="{40ED09D1-E1CA-4830-A2BA-61C9A9F922DA}" dt="2020-07-17T08:08:02.529" v="6611" actId="20577"/>
          <ac:spMkLst>
            <pc:docMk/>
            <pc:sldMk cId="2610224252" sldId="405"/>
            <ac:spMk id="3" creationId="{01F83465-9113-4A2B-B811-CF39D330185A}"/>
          </ac:spMkLst>
        </pc:spChg>
      </pc:sldChg>
      <pc:sldChg chg="addSp delSp modSp">
        <pc:chgData name="Hayden, Mario (Enel North America - USA)" userId="ce90e00b-74a7-4256-b7a4-d437db79d25f" providerId="ADAL" clId="{40ED09D1-E1CA-4830-A2BA-61C9A9F922DA}" dt="2020-07-21T23:24:50.159" v="7851" actId="13926"/>
        <pc:sldMkLst>
          <pc:docMk/>
          <pc:sldMk cId="2457265664" sldId="7895"/>
        </pc:sldMkLst>
        <pc:spChg chg="add del mod">
          <ac:chgData name="Hayden, Mario (Enel North America - USA)" userId="ce90e00b-74a7-4256-b7a4-d437db79d25f" providerId="ADAL" clId="{40ED09D1-E1CA-4830-A2BA-61C9A9F922DA}" dt="2020-07-17T04:31:31.975" v="319" actId="207"/>
          <ac:spMkLst>
            <pc:docMk/>
            <pc:sldMk cId="2457265664" sldId="7895"/>
            <ac:spMk id="3" creationId="{71BBA0DB-E725-45F2-8D2D-2AE73B307B01}"/>
          </ac:spMkLst>
        </pc:spChg>
        <pc:spChg chg="mod">
          <ac:chgData name="Hayden, Mario (Enel North America - USA)" userId="ce90e00b-74a7-4256-b7a4-d437db79d25f" providerId="ADAL" clId="{40ED09D1-E1CA-4830-A2BA-61C9A9F922DA}" dt="2020-07-17T03:03:15.055" v="1" actId="20577"/>
          <ac:spMkLst>
            <pc:docMk/>
            <pc:sldMk cId="2457265664" sldId="7895"/>
            <ac:spMk id="10" creationId="{00000000-0000-0000-0000-000000000000}"/>
          </ac:spMkLst>
        </pc:spChg>
        <pc:spChg chg="del">
          <ac:chgData name="Hayden, Mario (Enel North America - USA)" userId="ce90e00b-74a7-4256-b7a4-d437db79d25f" providerId="ADAL" clId="{40ED09D1-E1CA-4830-A2BA-61C9A9F922DA}" dt="2020-07-17T03:52:11.120" v="107" actId="478"/>
          <ac:spMkLst>
            <pc:docMk/>
            <pc:sldMk cId="2457265664" sldId="7895"/>
            <ac:spMk id="23" creationId="{EBB0EF32-3FA3-412D-9E7D-33A8851E895B}"/>
          </ac:spMkLst>
        </pc:spChg>
        <pc:spChg chg="mod">
          <ac:chgData name="Hayden, Mario (Enel North America - USA)" userId="ce90e00b-74a7-4256-b7a4-d437db79d25f" providerId="ADAL" clId="{40ED09D1-E1CA-4830-A2BA-61C9A9F922DA}" dt="2020-07-17T03:17:09.719" v="18" actId="14100"/>
          <ac:spMkLst>
            <pc:docMk/>
            <pc:sldMk cId="2457265664" sldId="7895"/>
            <ac:spMk id="75" creationId="{342A1522-749E-43B8-9890-D9ED3CA2BB0E}"/>
          </ac:spMkLst>
        </pc:spChg>
        <pc:spChg chg="mod">
          <ac:chgData name="Hayden, Mario (Enel North America - USA)" userId="ce90e00b-74a7-4256-b7a4-d437db79d25f" providerId="ADAL" clId="{40ED09D1-E1CA-4830-A2BA-61C9A9F922DA}" dt="2020-07-17T03:41:45.345" v="83" actId="1076"/>
          <ac:spMkLst>
            <pc:docMk/>
            <pc:sldMk cId="2457265664" sldId="7895"/>
            <ac:spMk id="79" creationId="{E8138251-FBEE-4420-B46F-49790A308614}"/>
          </ac:spMkLst>
        </pc:spChg>
        <pc:spChg chg="add mod">
          <ac:chgData name="Hayden, Mario (Enel North America - USA)" userId="ce90e00b-74a7-4256-b7a4-d437db79d25f" providerId="ADAL" clId="{40ED09D1-E1CA-4830-A2BA-61C9A9F922DA}" dt="2020-07-17T03:17:17.266" v="19" actId="14100"/>
          <ac:spMkLst>
            <pc:docMk/>
            <pc:sldMk cId="2457265664" sldId="7895"/>
            <ac:spMk id="95" creationId="{1DDC0A89-9014-45A4-A3E4-E49EF9C8A9A9}"/>
          </ac:spMkLst>
        </pc:spChg>
        <pc:spChg chg="mod">
          <ac:chgData name="Hayden, Mario (Enel North America - USA)" userId="ce90e00b-74a7-4256-b7a4-d437db79d25f" providerId="ADAL" clId="{40ED09D1-E1CA-4830-A2BA-61C9A9F922DA}" dt="2020-07-17T07:29:19.287" v="5754" actId="1076"/>
          <ac:spMkLst>
            <pc:docMk/>
            <pc:sldMk cId="2457265664" sldId="7895"/>
            <ac:spMk id="101" creationId="{5643D71C-859D-439C-8AFE-21F3F4B5CC38}"/>
          </ac:spMkLst>
        </pc:spChg>
        <pc:spChg chg="mod">
          <ac:chgData name="Hayden, Mario (Enel North America - USA)" userId="ce90e00b-74a7-4256-b7a4-d437db79d25f" providerId="ADAL" clId="{40ED09D1-E1CA-4830-A2BA-61C9A9F922DA}" dt="2020-07-17T07:29:09.714" v="5752" actId="1076"/>
          <ac:spMkLst>
            <pc:docMk/>
            <pc:sldMk cId="2457265664" sldId="7895"/>
            <ac:spMk id="102" creationId="{05679CCD-5890-42BD-A4E1-0B25670CCD6B}"/>
          </ac:spMkLst>
        </pc:spChg>
        <pc:spChg chg="mod">
          <ac:chgData name="Hayden, Mario (Enel North America - USA)" userId="ce90e00b-74a7-4256-b7a4-d437db79d25f" providerId="ADAL" clId="{40ED09D1-E1CA-4830-A2BA-61C9A9F922DA}" dt="2020-07-17T07:29:41.233" v="5757" actId="1076"/>
          <ac:spMkLst>
            <pc:docMk/>
            <pc:sldMk cId="2457265664" sldId="7895"/>
            <ac:spMk id="103" creationId="{DDA5053C-865D-48F0-9224-5FA96428CF37}"/>
          </ac:spMkLst>
        </pc:spChg>
        <pc:spChg chg="add mod">
          <ac:chgData name="Hayden, Mario (Enel North America - USA)" userId="ce90e00b-74a7-4256-b7a4-d437db79d25f" providerId="ADAL" clId="{40ED09D1-E1CA-4830-A2BA-61C9A9F922DA}" dt="2020-07-21T23:24:45.038" v="7850" actId="13926"/>
          <ac:spMkLst>
            <pc:docMk/>
            <pc:sldMk cId="2457265664" sldId="7895"/>
            <ac:spMk id="105" creationId="{8D018015-DF36-40AF-A697-F7637B8185C2}"/>
          </ac:spMkLst>
        </pc:spChg>
        <pc:spChg chg="mod">
          <ac:chgData name="Hayden, Mario (Enel North America - USA)" userId="ce90e00b-74a7-4256-b7a4-d437db79d25f" providerId="ADAL" clId="{40ED09D1-E1CA-4830-A2BA-61C9A9F922DA}" dt="2020-07-17T07:28:15.963" v="5748" actId="14100"/>
          <ac:spMkLst>
            <pc:docMk/>
            <pc:sldMk cId="2457265664" sldId="7895"/>
            <ac:spMk id="106" creationId="{C7CE7CA3-0D07-45E2-964C-D3A85ED61DDE}"/>
          </ac:spMkLst>
        </pc:spChg>
        <pc:spChg chg="mod">
          <ac:chgData name="Hayden, Mario (Enel North America - USA)" userId="ce90e00b-74a7-4256-b7a4-d437db79d25f" providerId="ADAL" clId="{40ED09D1-E1CA-4830-A2BA-61C9A9F922DA}" dt="2020-07-17T07:29:27.039" v="5755" actId="14100"/>
          <ac:spMkLst>
            <pc:docMk/>
            <pc:sldMk cId="2457265664" sldId="7895"/>
            <ac:spMk id="107" creationId="{E1C3491B-4F54-4155-8A01-1CD34F15C871}"/>
          </ac:spMkLst>
        </pc:spChg>
        <pc:spChg chg="add del mod">
          <ac:chgData name="Hayden, Mario (Enel North America - USA)" userId="ce90e00b-74a7-4256-b7a4-d437db79d25f" providerId="ADAL" clId="{40ED09D1-E1CA-4830-A2BA-61C9A9F922DA}" dt="2020-07-17T03:29:10.553" v="69" actId="478"/>
          <ac:spMkLst>
            <pc:docMk/>
            <pc:sldMk cId="2457265664" sldId="7895"/>
            <ac:spMk id="108" creationId="{1AD06C2C-E9C0-4ADA-A0EA-9D9666E3AB6C}"/>
          </ac:spMkLst>
        </pc:spChg>
        <pc:spChg chg="del mod">
          <ac:chgData name="Hayden, Mario (Enel North America - USA)" userId="ce90e00b-74a7-4256-b7a4-d437db79d25f" providerId="ADAL" clId="{40ED09D1-E1CA-4830-A2BA-61C9A9F922DA}" dt="2020-07-17T07:27:47.431" v="5744" actId="478"/>
          <ac:spMkLst>
            <pc:docMk/>
            <pc:sldMk cId="2457265664" sldId="7895"/>
            <ac:spMk id="109" creationId="{F9006810-87E6-4795-9E7A-E25179C0BFC3}"/>
          </ac:spMkLst>
        </pc:spChg>
        <pc:spChg chg="mod">
          <ac:chgData name="Hayden, Mario (Enel North America - USA)" userId="ce90e00b-74a7-4256-b7a4-d437db79d25f" providerId="ADAL" clId="{40ED09D1-E1CA-4830-A2BA-61C9A9F922DA}" dt="2020-07-17T07:29:30.774" v="5756" actId="14100"/>
          <ac:spMkLst>
            <pc:docMk/>
            <pc:sldMk cId="2457265664" sldId="7895"/>
            <ac:spMk id="114" creationId="{34FCE9AF-58C3-4C0E-8AA3-0315C871CECA}"/>
          </ac:spMkLst>
        </pc:spChg>
        <pc:spChg chg="mod">
          <ac:chgData name="Hayden, Mario (Enel North America - USA)" userId="ce90e00b-74a7-4256-b7a4-d437db79d25f" providerId="ADAL" clId="{40ED09D1-E1CA-4830-A2BA-61C9A9F922DA}" dt="2020-07-17T07:28:52.217" v="5749" actId="14100"/>
          <ac:spMkLst>
            <pc:docMk/>
            <pc:sldMk cId="2457265664" sldId="7895"/>
            <ac:spMk id="115" creationId="{58962020-0A8B-48F6-A649-6CC04C6AEB4B}"/>
          </ac:spMkLst>
        </pc:spChg>
        <pc:spChg chg="del mod">
          <ac:chgData name="Hayden, Mario (Enel North America - USA)" userId="ce90e00b-74a7-4256-b7a4-d437db79d25f" providerId="ADAL" clId="{40ED09D1-E1CA-4830-A2BA-61C9A9F922DA}" dt="2020-07-17T07:27:49.462" v="5745" actId="478"/>
          <ac:spMkLst>
            <pc:docMk/>
            <pc:sldMk cId="2457265664" sldId="7895"/>
            <ac:spMk id="118" creationId="{9103A07E-B89E-429D-8A57-BD2033AE32CF}"/>
          </ac:spMkLst>
        </pc:spChg>
        <pc:spChg chg="mod">
          <ac:chgData name="Hayden, Mario (Enel North America - USA)" userId="ce90e00b-74a7-4256-b7a4-d437db79d25f" providerId="ADAL" clId="{40ED09D1-E1CA-4830-A2BA-61C9A9F922DA}" dt="2020-07-17T07:29:04.872" v="5751" actId="1076"/>
          <ac:spMkLst>
            <pc:docMk/>
            <pc:sldMk cId="2457265664" sldId="7895"/>
            <ac:spMk id="129" creationId="{780399F6-DFEB-44F5-A3D6-7069894DEF02}"/>
          </ac:spMkLst>
        </pc:spChg>
        <pc:spChg chg="add del mod">
          <ac:chgData name="Hayden, Mario (Enel North America - USA)" userId="ce90e00b-74a7-4256-b7a4-d437db79d25f" providerId="ADAL" clId="{40ED09D1-E1CA-4830-A2BA-61C9A9F922DA}" dt="2020-07-17T04:25:53.907" v="284" actId="207"/>
          <ac:spMkLst>
            <pc:docMk/>
            <pc:sldMk cId="2457265664" sldId="7895"/>
            <ac:spMk id="135" creationId="{C73CB868-7ED2-47A7-BF35-C74E7F2265E1}"/>
          </ac:spMkLst>
        </pc:spChg>
        <pc:spChg chg="del mod">
          <ac:chgData name="Hayden, Mario (Enel North America - USA)" userId="ce90e00b-74a7-4256-b7a4-d437db79d25f" providerId="ADAL" clId="{40ED09D1-E1CA-4830-A2BA-61C9A9F922DA}" dt="2020-07-17T03:51:54.117" v="103" actId="478"/>
          <ac:spMkLst>
            <pc:docMk/>
            <pc:sldMk cId="2457265664" sldId="7895"/>
            <ac:spMk id="156" creationId="{8A040893-9A22-43CE-BA6B-2984C1A62B09}"/>
          </ac:spMkLst>
        </pc:spChg>
        <pc:spChg chg="del">
          <ac:chgData name="Hayden, Mario (Enel North America - USA)" userId="ce90e00b-74a7-4256-b7a4-d437db79d25f" providerId="ADAL" clId="{40ED09D1-E1CA-4830-A2BA-61C9A9F922DA}" dt="2020-07-17T03:51:57.070" v="104" actId="478"/>
          <ac:spMkLst>
            <pc:docMk/>
            <pc:sldMk cId="2457265664" sldId="7895"/>
            <ac:spMk id="157" creationId="{FB2489FC-1C5B-4818-96FC-2DB89CF8B3FA}"/>
          </ac:spMkLst>
        </pc:spChg>
        <pc:spChg chg="add del mod">
          <ac:chgData name="Hayden, Mario (Enel North America - USA)" userId="ce90e00b-74a7-4256-b7a4-d437db79d25f" providerId="ADAL" clId="{40ED09D1-E1CA-4830-A2BA-61C9A9F922DA}" dt="2020-07-17T03:16:14.914" v="12" actId="478"/>
          <ac:spMkLst>
            <pc:docMk/>
            <pc:sldMk cId="2457265664" sldId="7895"/>
            <ac:spMk id="161" creationId="{D9040229-2075-4CED-BDDC-682CB6B2F060}"/>
          </ac:spMkLst>
        </pc:spChg>
        <pc:spChg chg="mod">
          <ac:chgData name="Hayden, Mario (Enel North America - USA)" userId="ce90e00b-74a7-4256-b7a4-d437db79d25f" providerId="ADAL" clId="{40ED09D1-E1CA-4830-A2BA-61C9A9F922DA}" dt="2020-07-21T23:24:50.159" v="7851" actId="13926"/>
          <ac:spMkLst>
            <pc:docMk/>
            <pc:sldMk cId="2457265664" sldId="7895"/>
            <ac:spMk id="176" creationId="{CC95AE1E-74D4-4C09-8E5F-0D3B706EE865}"/>
          </ac:spMkLst>
        </pc:spChg>
        <pc:cxnChg chg="add del mod">
          <ac:chgData name="Hayden, Mario (Enel North America - USA)" userId="ce90e00b-74a7-4256-b7a4-d437db79d25f" providerId="ADAL" clId="{40ED09D1-E1CA-4830-A2BA-61C9A9F922DA}" dt="2020-07-17T03:29:12.832" v="70" actId="478"/>
          <ac:cxnSpMkLst>
            <pc:docMk/>
            <pc:sldMk cId="2457265664" sldId="7895"/>
            <ac:cxnSpMk id="9" creationId="{082EFE05-D4F1-4054-B5E2-FAECE39A0934}"/>
          </ac:cxnSpMkLst>
        </pc:cxnChg>
        <pc:cxnChg chg="add mod">
          <ac:chgData name="Hayden, Mario (Enel North America - USA)" userId="ce90e00b-74a7-4256-b7a4-d437db79d25f" providerId="ADAL" clId="{40ED09D1-E1CA-4830-A2BA-61C9A9F922DA}" dt="2020-07-17T03:23:50.155" v="50" actId="692"/>
          <ac:cxnSpMkLst>
            <pc:docMk/>
            <pc:sldMk cId="2457265664" sldId="7895"/>
            <ac:cxnSpMk id="13" creationId="{AB26AFC8-1510-4696-828B-137D071213FF}"/>
          </ac:cxnSpMkLst>
        </pc:cxnChg>
        <pc:cxnChg chg="add mod">
          <ac:chgData name="Hayden, Mario (Enel North America - USA)" userId="ce90e00b-74a7-4256-b7a4-d437db79d25f" providerId="ADAL" clId="{40ED09D1-E1CA-4830-A2BA-61C9A9F922DA}" dt="2020-07-17T03:53:35.472" v="112" actId="692"/>
          <ac:cxnSpMkLst>
            <pc:docMk/>
            <pc:sldMk cId="2457265664" sldId="7895"/>
            <ac:cxnSpMk id="18" creationId="{932B7394-2D04-4AE4-A422-752307EC30A8}"/>
          </ac:cxnSpMkLst>
        </pc:cxnChg>
        <pc:cxnChg chg="add mod">
          <ac:chgData name="Hayden, Mario (Enel North America - USA)" userId="ce90e00b-74a7-4256-b7a4-d437db79d25f" providerId="ADAL" clId="{40ED09D1-E1CA-4830-A2BA-61C9A9F922DA}" dt="2020-07-17T03:53:57.725" v="115" actId="692"/>
          <ac:cxnSpMkLst>
            <pc:docMk/>
            <pc:sldMk cId="2457265664" sldId="7895"/>
            <ac:cxnSpMk id="20" creationId="{47652452-F01C-4B09-84AE-F12247DD3C57}"/>
          </ac:cxnSpMkLst>
        </pc:cxnChg>
        <pc:cxnChg chg="add del mod">
          <ac:chgData name="Hayden, Mario (Enel North America - USA)" userId="ce90e00b-74a7-4256-b7a4-d437db79d25f" providerId="ADAL" clId="{40ED09D1-E1CA-4830-A2BA-61C9A9F922DA}" dt="2020-07-17T03:23:22.897" v="46" actId="478"/>
          <ac:cxnSpMkLst>
            <pc:docMk/>
            <pc:sldMk cId="2457265664" sldId="7895"/>
            <ac:cxnSpMk id="97" creationId="{BCF856AC-1448-451B-92E4-E9CAB5496077}"/>
          </ac:cxnSpMkLst>
        </pc:cxnChg>
        <pc:cxnChg chg="add mod">
          <ac:chgData name="Hayden, Mario (Enel North America - USA)" userId="ce90e00b-74a7-4256-b7a4-d437db79d25f" providerId="ADAL" clId="{40ED09D1-E1CA-4830-A2BA-61C9A9F922DA}" dt="2020-07-17T04:14:21.636" v="196" actId="1076"/>
          <ac:cxnSpMkLst>
            <pc:docMk/>
            <pc:sldMk cId="2457265664" sldId="7895"/>
            <ac:cxnSpMk id="110" creationId="{288379DA-EE6D-4AD2-ABDE-F2C42D883D61}"/>
          </ac:cxnSpMkLst>
        </pc:cxnChg>
        <pc:cxnChg chg="add mod">
          <ac:chgData name="Hayden, Mario (Enel North America - USA)" userId="ce90e00b-74a7-4256-b7a4-d437db79d25f" providerId="ADAL" clId="{40ED09D1-E1CA-4830-A2BA-61C9A9F922DA}" dt="2020-07-17T04:14:43.147" v="202" actId="1076"/>
          <ac:cxnSpMkLst>
            <pc:docMk/>
            <pc:sldMk cId="2457265664" sldId="7895"/>
            <ac:cxnSpMk id="116" creationId="{EBF3B1FB-BCF8-47D9-BDFA-A8BE1DBEA1AF}"/>
          </ac:cxnSpMkLst>
        </pc:cxnChg>
        <pc:cxnChg chg="add del">
          <ac:chgData name="Hayden, Mario (Enel North America - USA)" userId="ce90e00b-74a7-4256-b7a4-d437db79d25f" providerId="ADAL" clId="{40ED09D1-E1CA-4830-A2BA-61C9A9F922DA}" dt="2020-07-17T07:23:10.248" v="5723" actId="478"/>
          <ac:cxnSpMkLst>
            <pc:docMk/>
            <pc:sldMk cId="2457265664" sldId="7895"/>
            <ac:cxnSpMk id="132" creationId="{E938348C-71FB-4F79-8EAD-FF26799C4FED}"/>
          </ac:cxnSpMkLst>
        </pc:cxnChg>
        <pc:cxnChg chg="add del mod">
          <ac:chgData name="Hayden, Mario (Enel North America - USA)" userId="ce90e00b-74a7-4256-b7a4-d437db79d25f" providerId="ADAL" clId="{40ED09D1-E1CA-4830-A2BA-61C9A9F922DA}" dt="2020-07-17T04:23:24.298" v="239" actId="478"/>
          <ac:cxnSpMkLst>
            <pc:docMk/>
            <pc:sldMk cId="2457265664" sldId="7895"/>
            <ac:cxnSpMk id="143" creationId="{404041BA-B4BE-42E3-BA62-539272A7D2DE}"/>
          </ac:cxnSpMkLst>
        </pc:cxnChg>
        <pc:cxnChg chg="del mod">
          <ac:chgData name="Hayden, Mario (Enel North America - USA)" userId="ce90e00b-74a7-4256-b7a4-d437db79d25f" providerId="ADAL" clId="{40ED09D1-E1CA-4830-A2BA-61C9A9F922DA}" dt="2020-07-17T03:42:11.201" v="85" actId="478"/>
          <ac:cxnSpMkLst>
            <pc:docMk/>
            <pc:sldMk cId="2457265664" sldId="7895"/>
            <ac:cxnSpMk id="148" creationId="{CD359FB3-CE39-4974-8947-7B15022C883C}"/>
          </ac:cxnSpMkLst>
        </pc:cxnChg>
        <pc:cxnChg chg="del">
          <ac:chgData name="Hayden, Mario (Enel North America - USA)" userId="ce90e00b-74a7-4256-b7a4-d437db79d25f" providerId="ADAL" clId="{40ED09D1-E1CA-4830-A2BA-61C9A9F922DA}" dt="2020-07-17T03:53:46.823" v="113" actId="478"/>
          <ac:cxnSpMkLst>
            <pc:docMk/>
            <pc:sldMk cId="2457265664" sldId="7895"/>
            <ac:cxnSpMk id="149" creationId="{4DF2A310-5F28-4CCD-90E7-16C5884032F2}"/>
          </ac:cxnSpMkLst>
        </pc:cxnChg>
        <pc:cxnChg chg="del mod">
          <ac:chgData name="Hayden, Mario (Enel North America - USA)" userId="ce90e00b-74a7-4256-b7a4-d437db79d25f" providerId="ADAL" clId="{40ED09D1-E1CA-4830-A2BA-61C9A9F922DA}" dt="2020-07-17T04:14:56.379" v="204" actId="478"/>
          <ac:cxnSpMkLst>
            <pc:docMk/>
            <pc:sldMk cId="2457265664" sldId="7895"/>
            <ac:cxnSpMk id="167" creationId="{BDFA8FAD-F301-4730-95E0-4636591F7F07}"/>
          </ac:cxnSpMkLst>
        </pc:cxnChg>
        <pc:cxnChg chg="del">
          <ac:chgData name="Hayden, Mario (Enel North America - USA)" userId="ce90e00b-74a7-4256-b7a4-d437db79d25f" providerId="ADAL" clId="{40ED09D1-E1CA-4830-A2BA-61C9A9F922DA}" dt="2020-07-17T03:24:31.769" v="54" actId="478"/>
          <ac:cxnSpMkLst>
            <pc:docMk/>
            <pc:sldMk cId="2457265664" sldId="7895"/>
            <ac:cxnSpMk id="172" creationId="{D09D49F5-F850-495E-B652-024114D96771}"/>
          </ac:cxnSpMkLst>
        </pc:cxnChg>
        <pc:cxnChg chg="add del mod">
          <ac:chgData name="Hayden, Mario (Enel North America - USA)" userId="ce90e00b-74a7-4256-b7a4-d437db79d25f" providerId="ADAL" clId="{40ED09D1-E1CA-4830-A2BA-61C9A9F922DA}" dt="2020-07-17T04:26:26.779" v="288" actId="478"/>
          <ac:cxnSpMkLst>
            <pc:docMk/>
            <pc:sldMk cId="2457265664" sldId="7895"/>
            <ac:cxnSpMk id="199" creationId="{6CF7795B-3E13-420A-9F06-1C38EE83EB55}"/>
          </ac:cxnSpMkLst>
        </pc:cxnChg>
        <pc:cxnChg chg="add del mod">
          <ac:chgData name="Hayden, Mario (Enel North America - USA)" userId="ce90e00b-74a7-4256-b7a4-d437db79d25f" providerId="ADAL" clId="{40ED09D1-E1CA-4830-A2BA-61C9A9F922DA}" dt="2020-07-17T04:26:23.828" v="287" actId="478"/>
          <ac:cxnSpMkLst>
            <pc:docMk/>
            <pc:sldMk cId="2457265664" sldId="7895"/>
            <ac:cxnSpMk id="201" creationId="{1CCC37CC-C0E3-4E8A-A5CB-BD2B6A66D1BA}"/>
          </ac:cxnSpMkLst>
        </pc:cxnChg>
      </pc:sldChg>
      <pc:sldChg chg="addSp delSp modSp setBg">
        <pc:chgData name="Hayden, Mario (Enel North America - USA)" userId="ce90e00b-74a7-4256-b7a4-d437db79d25f" providerId="ADAL" clId="{40ED09D1-E1CA-4830-A2BA-61C9A9F922DA}" dt="2020-07-21T23:25:52.742" v="7852" actId="13926"/>
        <pc:sldMkLst>
          <pc:docMk/>
          <pc:sldMk cId="432852915" sldId="7897"/>
        </pc:sldMkLst>
        <pc:spChg chg="mod">
          <ac:chgData name="Hayden, Mario (Enel North America - USA)" userId="ce90e00b-74a7-4256-b7a4-d437db79d25f" providerId="ADAL" clId="{40ED09D1-E1CA-4830-A2BA-61C9A9F922DA}" dt="2020-07-17T04:31:36.740" v="320" actId="207"/>
          <ac:spMkLst>
            <pc:docMk/>
            <pc:sldMk cId="432852915" sldId="7897"/>
            <ac:spMk id="3" creationId="{71BBA0DB-E725-45F2-8D2D-2AE73B307B01}"/>
          </ac:spMkLst>
        </pc:spChg>
        <pc:spChg chg="mod">
          <ac:chgData name="Hayden, Mario (Enel North America - USA)" userId="ce90e00b-74a7-4256-b7a4-d437db79d25f" providerId="ADAL" clId="{40ED09D1-E1CA-4830-A2BA-61C9A9F922DA}" dt="2020-07-17T03:05:34.718" v="4" actId="1076"/>
          <ac:spMkLst>
            <pc:docMk/>
            <pc:sldMk cId="432852915" sldId="7897"/>
            <ac:spMk id="17" creationId="{B17722E7-95B1-43D2-92AB-F5CB048413DB}"/>
          </ac:spMkLst>
        </pc:spChg>
        <pc:spChg chg="del">
          <ac:chgData name="Hayden, Mario (Enel North America - USA)" userId="ce90e00b-74a7-4256-b7a4-d437db79d25f" providerId="ADAL" clId="{40ED09D1-E1CA-4830-A2BA-61C9A9F922DA}" dt="2020-07-17T04:05:30.424" v="157" actId="478"/>
          <ac:spMkLst>
            <pc:docMk/>
            <pc:sldMk cId="432852915" sldId="7897"/>
            <ac:spMk id="23" creationId="{EBB0EF32-3FA3-412D-9E7D-33A8851E895B}"/>
          </ac:spMkLst>
        </pc:spChg>
        <pc:spChg chg="mod">
          <ac:chgData name="Hayden, Mario (Enel North America - USA)" userId="ce90e00b-74a7-4256-b7a4-d437db79d25f" providerId="ADAL" clId="{40ED09D1-E1CA-4830-A2BA-61C9A9F922DA}" dt="2020-07-17T04:11:41.868" v="178" actId="1076"/>
          <ac:spMkLst>
            <pc:docMk/>
            <pc:sldMk cId="432852915" sldId="7897"/>
            <ac:spMk id="76" creationId="{21629360-64F4-44A8-9D7C-F621738844BB}"/>
          </ac:spMkLst>
        </pc:spChg>
        <pc:spChg chg="mod">
          <ac:chgData name="Hayden, Mario (Enel North America - USA)" userId="ce90e00b-74a7-4256-b7a4-d437db79d25f" providerId="ADAL" clId="{40ED09D1-E1CA-4830-A2BA-61C9A9F922DA}" dt="2020-07-17T04:11:38.030" v="177" actId="1076"/>
          <ac:spMkLst>
            <pc:docMk/>
            <pc:sldMk cId="432852915" sldId="7897"/>
            <ac:spMk id="77" creationId="{18D0D2DB-A48F-4C62-8CD1-6AD958F74B40}"/>
          </ac:spMkLst>
        </pc:spChg>
        <pc:spChg chg="mod">
          <ac:chgData name="Hayden, Mario (Enel North America - USA)" userId="ce90e00b-74a7-4256-b7a4-d437db79d25f" providerId="ADAL" clId="{40ED09D1-E1CA-4830-A2BA-61C9A9F922DA}" dt="2020-07-17T03:41:08.902" v="77" actId="1076"/>
          <ac:spMkLst>
            <pc:docMk/>
            <pc:sldMk cId="432852915" sldId="7897"/>
            <ac:spMk id="79" creationId="{E8138251-FBEE-4420-B46F-49790A308614}"/>
          </ac:spMkLst>
        </pc:spChg>
        <pc:spChg chg="add del">
          <ac:chgData name="Hayden, Mario (Enel North America - USA)" userId="ce90e00b-74a7-4256-b7a4-d437db79d25f" providerId="ADAL" clId="{40ED09D1-E1CA-4830-A2BA-61C9A9F922DA}" dt="2020-07-17T04:01:07.218" v="130" actId="478"/>
          <ac:spMkLst>
            <pc:docMk/>
            <pc:sldMk cId="432852915" sldId="7897"/>
            <ac:spMk id="85" creationId="{89B70E6C-6988-43C5-BCD3-DE6973ECD96A}"/>
          </ac:spMkLst>
        </pc:spChg>
        <pc:spChg chg="add del">
          <ac:chgData name="Hayden, Mario (Enel North America - USA)" userId="ce90e00b-74a7-4256-b7a4-d437db79d25f" providerId="ADAL" clId="{40ED09D1-E1CA-4830-A2BA-61C9A9F922DA}" dt="2020-07-17T04:01:07.218" v="130" actId="478"/>
          <ac:spMkLst>
            <pc:docMk/>
            <pc:sldMk cId="432852915" sldId="7897"/>
            <ac:spMk id="87" creationId="{33E4ECFC-226D-4A3F-BCFC-2A49364C2AC9}"/>
          </ac:spMkLst>
        </pc:spChg>
        <pc:spChg chg="add del">
          <ac:chgData name="Hayden, Mario (Enel North America - USA)" userId="ce90e00b-74a7-4256-b7a4-d437db79d25f" providerId="ADAL" clId="{40ED09D1-E1CA-4830-A2BA-61C9A9F922DA}" dt="2020-07-17T04:01:07.218" v="130" actId="478"/>
          <ac:spMkLst>
            <pc:docMk/>
            <pc:sldMk cId="432852915" sldId="7897"/>
            <ac:spMk id="88" creationId="{EEE7C16A-947F-412F-A424-96A4AC0668DA}"/>
          </ac:spMkLst>
        </pc:spChg>
        <pc:spChg chg="add del">
          <ac:chgData name="Hayden, Mario (Enel North America - USA)" userId="ce90e00b-74a7-4256-b7a4-d437db79d25f" providerId="ADAL" clId="{40ED09D1-E1CA-4830-A2BA-61C9A9F922DA}" dt="2020-07-17T04:01:07.218" v="130" actId="478"/>
          <ac:spMkLst>
            <pc:docMk/>
            <pc:sldMk cId="432852915" sldId="7897"/>
            <ac:spMk id="89" creationId="{5BA0E5C5-0F5C-490D-BE55-FDD767F647E3}"/>
          </ac:spMkLst>
        </pc:spChg>
        <pc:spChg chg="del mod">
          <ac:chgData name="Hayden, Mario (Enel North America - USA)" userId="ce90e00b-74a7-4256-b7a4-d437db79d25f" providerId="ADAL" clId="{40ED09D1-E1CA-4830-A2BA-61C9A9F922DA}" dt="2020-07-17T04:02:17.708" v="135" actId="478"/>
          <ac:spMkLst>
            <pc:docMk/>
            <pc:sldMk cId="432852915" sldId="7897"/>
            <ac:spMk id="92" creationId="{B4E324D9-5ECE-4976-BF9D-D2AFC6408256}"/>
          </ac:spMkLst>
        </pc:spChg>
        <pc:spChg chg="add del">
          <ac:chgData name="Hayden, Mario (Enel North America - USA)" userId="ce90e00b-74a7-4256-b7a4-d437db79d25f" providerId="ADAL" clId="{40ED09D1-E1CA-4830-A2BA-61C9A9F922DA}" dt="2020-07-17T04:01:07.218" v="130" actId="478"/>
          <ac:spMkLst>
            <pc:docMk/>
            <pc:sldMk cId="432852915" sldId="7897"/>
            <ac:spMk id="95" creationId="{80553E8B-D640-417C-A398-92E7C9290DDA}"/>
          </ac:spMkLst>
        </pc:spChg>
        <pc:spChg chg="add del">
          <ac:chgData name="Hayden, Mario (Enel North America - USA)" userId="ce90e00b-74a7-4256-b7a4-d437db79d25f" providerId="ADAL" clId="{40ED09D1-E1CA-4830-A2BA-61C9A9F922DA}" dt="2020-07-17T04:01:07.218" v="130" actId="478"/>
          <ac:spMkLst>
            <pc:docMk/>
            <pc:sldMk cId="432852915" sldId="7897"/>
            <ac:spMk id="98" creationId="{DDC54528-AEFF-40A0-B39B-C7226D863048}"/>
          </ac:spMkLst>
        </pc:spChg>
        <pc:spChg chg="add del">
          <ac:chgData name="Hayden, Mario (Enel North America - USA)" userId="ce90e00b-74a7-4256-b7a4-d437db79d25f" providerId="ADAL" clId="{40ED09D1-E1CA-4830-A2BA-61C9A9F922DA}" dt="2020-07-17T04:01:07.218" v="130" actId="478"/>
          <ac:spMkLst>
            <pc:docMk/>
            <pc:sldMk cId="432852915" sldId="7897"/>
            <ac:spMk id="99" creationId="{DADEC699-D31F-47C4-8E1C-96CAECF9AACD}"/>
          </ac:spMkLst>
        </pc:spChg>
        <pc:spChg chg="add del">
          <ac:chgData name="Hayden, Mario (Enel North America - USA)" userId="ce90e00b-74a7-4256-b7a4-d437db79d25f" providerId="ADAL" clId="{40ED09D1-E1CA-4830-A2BA-61C9A9F922DA}" dt="2020-07-17T04:01:07.218" v="130" actId="478"/>
          <ac:spMkLst>
            <pc:docMk/>
            <pc:sldMk cId="432852915" sldId="7897"/>
            <ac:spMk id="100" creationId="{7B6A88A8-CD72-4D01-B761-54C442D47699}"/>
          </ac:spMkLst>
        </pc:spChg>
        <pc:spChg chg="add del">
          <ac:chgData name="Hayden, Mario (Enel North America - USA)" userId="ce90e00b-74a7-4256-b7a4-d437db79d25f" providerId="ADAL" clId="{40ED09D1-E1CA-4830-A2BA-61C9A9F922DA}" dt="2020-07-17T04:01:07.218" v="130" actId="478"/>
          <ac:spMkLst>
            <pc:docMk/>
            <pc:sldMk cId="432852915" sldId="7897"/>
            <ac:spMk id="101" creationId="{D6D30A9E-F46A-4EB2-86B6-5E95F391BC49}"/>
          </ac:spMkLst>
        </pc:spChg>
        <pc:spChg chg="del">
          <ac:chgData name="Hayden, Mario (Enel North America - USA)" userId="ce90e00b-74a7-4256-b7a4-d437db79d25f" providerId="ADAL" clId="{40ED09D1-E1CA-4830-A2BA-61C9A9F922DA}" dt="2020-07-17T04:02:17.708" v="135" actId="478"/>
          <ac:spMkLst>
            <pc:docMk/>
            <pc:sldMk cId="432852915" sldId="7897"/>
            <ac:spMk id="102" creationId="{05679CCD-5890-42BD-A4E1-0B25670CCD6B}"/>
          </ac:spMkLst>
        </pc:spChg>
        <pc:spChg chg="add del mod">
          <ac:chgData name="Hayden, Mario (Enel North America - USA)" userId="ce90e00b-74a7-4256-b7a4-d437db79d25f" providerId="ADAL" clId="{40ED09D1-E1CA-4830-A2BA-61C9A9F922DA}" dt="2020-07-17T04:02:04.361" v="134"/>
          <ac:spMkLst>
            <pc:docMk/>
            <pc:sldMk cId="432852915" sldId="7897"/>
            <ac:spMk id="103" creationId="{B239F707-D1B0-4997-B9C0-6B33FFFD56B0}"/>
          </ac:spMkLst>
        </pc:spChg>
        <pc:spChg chg="add del mod">
          <ac:chgData name="Hayden, Mario (Enel North America - USA)" userId="ce90e00b-74a7-4256-b7a4-d437db79d25f" providerId="ADAL" clId="{40ED09D1-E1CA-4830-A2BA-61C9A9F922DA}" dt="2020-07-17T04:02:04.361" v="134"/>
          <ac:spMkLst>
            <pc:docMk/>
            <pc:sldMk cId="432852915" sldId="7897"/>
            <ac:spMk id="105" creationId="{B1DF7C27-5F5D-48F0-A163-E4BADF0F557D}"/>
          </ac:spMkLst>
        </pc:spChg>
        <pc:spChg chg="del">
          <ac:chgData name="Hayden, Mario (Enel North America - USA)" userId="ce90e00b-74a7-4256-b7a4-d437db79d25f" providerId="ADAL" clId="{40ED09D1-E1CA-4830-A2BA-61C9A9F922DA}" dt="2020-07-17T04:02:17.708" v="135" actId="478"/>
          <ac:spMkLst>
            <pc:docMk/>
            <pc:sldMk cId="432852915" sldId="7897"/>
            <ac:spMk id="106" creationId="{C7CE7CA3-0D07-45E2-964C-D3A85ED61DDE}"/>
          </ac:spMkLst>
        </pc:spChg>
        <pc:spChg chg="del">
          <ac:chgData name="Hayden, Mario (Enel North America - USA)" userId="ce90e00b-74a7-4256-b7a4-d437db79d25f" providerId="ADAL" clId="{40ED09D1-E1CA-4830-A2BA-61C9A9F922DA}" dt="2020-07-17T04:02:17.708" v="135" actId="478"/>
          <ac:spMkLst>
            <pc:docMk/>
            <pc:sldMk cId="432852915" sldId="7897"/>
            <ac:spMk id="107" creationId="{E1C3491B-4F54-4155-8A01-1CD34F15C871}"/>
          </ac:spMkLst>
        </pc:spChg>
        <pc:spChg chg="add del mod">
          <ac:chgData name="Hayden, Mario (Enel North America - USA)" userId="ce90e00b-74a7-4256-b7a4-d437db79d25f" providerId="ADAL" clId="{40ED09D1-E1CA-4830-A2BA-61C9A9F922DA}" dt="2020-07-17T04:02:04.361" v="134"/>
          <ac:spMkLst>
            <pc:docMk/>
            <pc:sldMk cId="432852915" sldId="7897"/>
            <ac:spMk id="108" creationId="{6FD53745-DA37-415F-9E61-BA7379E18F0F}"/>
          </ac:spMkLst>
        </pc:spChg>
        <pc:spChg chg="add del mod">
          <ac:chgData name="Hayden, Mario (Enel North America - USA)" userId="ce90e00b-74a7-4256-b7a4-d437db79d25f" providerId="ADAL" clId="{40ED09D1-E1CA-4830-A2BA-61C9A9F922DA}" dt="2020-07-17T04:02:04.361" v="134"/>
          <ac:spMkLst>
            <pc:docMk/>
            <pc:sldMk cId="432852915" sldId="7897"/>
            <ac:spMk id="109" creationId="{235FD645-5462-4524-9D70-1CEF20D678E3}"/>
          </ac:spMkLst>
        </pc:spChg>
        <pc:spChg chg="add del mod">
          <ac:chgData name="Hayden, Mario (Enel North America - USA)" userId="ce90e00b-74a7-4256-b7a4-d437db79d25f" providerId="ADAL" clId="{40ED09D1-E1CA-4830-A2BA-61C9A9F922DA}" dt="2020-07-17T04:02:04.361" v="134"/>
          <ac:spMkLst>
            <pc:docMk/>
            <pc:sldMk cId="432852915" sldId="7897"/>
            <ac:spMk id="110" creationId="{53649575-1586-4201-B509-5303C39F0463}"/>
          </ac:spMkLst>
        </pc:spChg>
        <pc:spChg chg="add del mod">
          <ac:chgData name="Hayden, Mario (Enel North America - USA)" userId="ce90e00b-74a7-4256-b7a4-d437db79d25f" providerId="ADAL" clId="{40ED09D1-E1CA-4830-A2BA-61C9A9F922DA}" dt="2020-07-17T04:02:04.361" v="134"/>
          <ac:spMkLst>
            <pc:docMk/>
            <pc:sldMk cId="432852915" sldId="7897"/>
            <ac:spMk id="111" creationId="{8779F25C-F890-408F-9374-13BD565FD6EE}"/>
          </ac:spMkLst>
        </pc:spChg>
        <pc:spChg chg="add del mod">
          <ac:chgData name="Hayden, Mario (Enel North America - USA)" userId="ce90e00b-74a7-4256-b7a4-d437db79d25f" providerId="ADAL" clId="{40ED09D1-E1CA-4830-A2BA-61C9A9F922DA}" dt="2020-07-17T04:02:04.361" v="134"/>
          <ac:spMkLst>
            <pc:docMk/>
            <pc:sldMk cId="432852915" sldId="7897"/>
            <ac:spMk id="113" creationId="{4ADF172F-F567-4454-8A60-35E71F37167D}"/>
          </ac:spMkLst>
        </pc:spChg>
        <pc:spChg chg="add del mod">
          <ac:chgData name="Hayden, Mario (Enel North America - USA)" userId="ce90e00b-74a7-4256-b7a4-d437db79d25f" providerId="ADAL" clId="{40ED09D1-E1CA-4830-A2BA-61C9A9F922DA}" dt="2020-07-17T04:02:04.361" v="134"/>
          <ac:spMkLst>
            <pc:docMk/>
            <pc:sldMk cId="432852915" sldId="7897"/>
            <ac:spMk id="114" creationId="{A568F488-4943-41F9-B657-03920526B790}"/>
          </ac:spMkLst>
        </pc:spChg>
        <pc:spChg chg="del">
          <ac:chgData name="Hayden, Mario (Enel North America - USA)" userId="ce90e00b-74a7-4256-b7a4-d437db79d25f" providerId="ADAL" clId="{40ED09D1-E1CA-4830-A2BA-61C9A9F922DA}" dt="2020-07-17T04:02:17.708" v="135" actId="478"/>
          <ac:spMkLst>
            <pc:docMk/>
            <pc:sldMk cId="432852915" sldId="7897"/>
            <ac:spMk id="115" creationId="{58962020-0A8B-48F6-A649-6CC04C6AEB4B}"/>
          </ac:spMkLst>
        </pc:spChg>
        <pc:spChg chg="add mod">
          <ac:chgData name="Hayden, Mario (Enel North America - USA)" userId="ce90e00b-74a7-4256-b7a4-d437db79d25f" providerId="ADAL" clId="{40ED09D1-E1CA-4830-A2BA-61C9A9F922DA}" dt="2020-07-17T07:32:58.729" v="5789" actId="1076"/>
          <ac:spMkLst>
            <pc:docMk/>
            <pc:sldMk cId="432852915" sldId="7897"/>
            <ac:spMk id="116" creationId="{CDEEAF70-9864-4BB5-8144-0914D79FF49D}"/>
          </ac:spMkLst>
        </pc:spChg>
        <pc:spChg chg="add mod">
          <ac:chgData name="Hayden, Mario (Enel North America - USA)" userId="ce90e00b-74a7-4256-b7a4-d437db79d25f" providerId="ADAL" clId="{40ED09D1-E1CA-4830-A2BA-61C9A9F922DA}" dt="2020-07-17T04:03:10.997" v="144" actId="1076"/>
          <ac:spMkLst>
            <pc:docMk/>
            <pc:sldMk cId="432852915" sldId="7897"/>
            <ac:spMk id="117" creationId="{6D7C56DE-DDF6-4047-B4E0-4245B91EF97C}"/>
          </ac:spMkLst>
        </pc:spChg>
        <pc:spChg chg="add mod">
          <ac:chgData name="Hayden, Mario (Enel North America - USA)" userId="ce90e00b-74a7-4256-b7a4-d437db79d25f" providerId="ADAL" clId="{40ED09D1-E1CA-4830-A2BA-61C9A9F922DA}" dt="2020-07-17T07:32:26.265" v="5785" actId="14100"/>
          <ac:spMkLst>
            <pc:docMk/>
            <pc:sldMk cId="432852915" sldId="7897"/>
            <ac:spMk id="118" creationId="{CA62F764-8959-481F-A308-02746EEDF063}"/>
          </ac:spMkLst>
        </pc:spChg>
        <pc:spChg chg="add mod">
          <ac:chgData name="Hayden, Mario (Enel North America - USA)" userId="ce90e00b-74a7-4256-b7a4-d437db79d25f" providerId="ADAL" clId="{40ED09D1-E1CA-4830-A2BA-61C9A9F922DA}" dt="2020-07-17T07:32:44.153" v="5786" actId="1076"/>
          <ac:spMkLst>
            <pc:docMk/>
            <pc:sldMk cId="432852915" sldId="7897"/>
            <ac:spMk id="119" creationId="{EDC05672-3B8E-4C84-9C5B-68CCFA5064B5}"/>
          </ac:spMkLst>
        </pc:spChg>
        <pc:spChg chg="add mod">
          <ac:chgData name="Hayden, Mario (Enel North America - USA)" userId="ce90e00b-74a7-4256-b7a4-d437db79d25f" providerId="ADAL" clId="{40ED09D1-E1CA-4830-A2BA-61C9A9F922DA}" dt="2020-07-17T07:32:16.405" v="5782" actId="1076"/>
          <ac:spMkLst>
            <pc:docMk/>
            <pc:sldMk cId="432852915" sldId="7897"/>
            <ac:spMk id="125" creationId="{633DE8C6-3BD0-486B-AEA0-C195545685FB}"/>
          </ac:spMkLst>
        </pc:spChg>
        <pc:spChg chg="add del mod">
          <ac:chgData name="Hayden, Mario (Enel North America - USA)" userId="ce90e00b-74a7-4256-b7a4-d437db79d25f" providerId="ADAL" clId="{40ED09D1-E1CA-4830-A2BA-61C9A9F922DA}" dt="2020-07-17T07:31:20.236" v="5758" actId="478"/>
          <ac:spMkLst>
            <pc:docMk/>
            <pc:sldMk cId="432852915" sldId="7897"/>
            <ac:spMk id="127" creationId="{96880D84-10C4-4DD6-BBF4-8516953CB111}"/>
          </ac:spMkLst>
        </pc:spChg>
        <pc:spChg chg="add mod">
          <ac:chgData name="Hayden, Mario (Enel North America - USA)" userId="ce90e00b-74a7-4256-b7a4-d437db79d25f" providerId="ADAL" clId="{40ED09D1-E1CA-4830-A2BA-61C9A9F922DA}" dt="2020-07-17T07:32:48.345" v="5787" actId="1076"/>
          <ac:spMkLst>
            <pc:docMk/>
            <pc:sldMk cId="432852915" sldId="7897"/>
            <ac:spMk id="128" creationId="{596A3EA7-6C6F-4B93-8E0D-92E1CAAB8134}"/>
          </ac:spMkLst>
        </pc:spChg>
        <pc:spChg chg="del">
          <ac:chgData name="Hayden, Mario (Enel North America - USA)" userId="ce90e00b-74a7-4256-b7a4-d437db79d25f" providerId="ADAL" clId="{40ED09D1-E1CA-4830-A2BA-61C9A9F922DA}" dt="2020-07-17T04:02:17.708" v="135" actId="478"/>
          <ac:spMkLst>
            <pc:docMk/>
            <pc:sldMk cId="432852915" sldId="7897"/>
            <ac:spMk id="129" creationId="{780399F6-DFEB-44F5-A3D6-7069894DEF02}"/>
          </ac:spMkLst>
        </pc:spChg>
        <pc:spChg chg="add mod">
          <ac:chgData name="Hayden, Mario (Enel North America - USA)" userId="ce90e00b-74a7-4256-b7a4-d437db79d25f" providerId="ADAL" clId="{40ED09D1-E1CA-4830-A2BA-61C9A9F922DA}" dt="2020-07-17T07:33:22.860" v="5790" actId="1076"/>
          <ac:spMkLst>
            <pc:docMk/>
            <pc:sldMk cId="432852915" sldId="7897"/>
            <ac:spMk id="130" creationId="{ECE302F9-DB2E-48C4-8123-5B2C99FD0812}"/>
          </ac:spMkLst>
        </pc:spChg>
        <pc:spChg chg="add mod">
          <ac:chgData name="Hayden, Mario (Enel North America - USA)" userId="ce90e00b-74a7-4256-b7a4-d437db79d25f" providerId="ADAL" clId="{40ED09D1-E1CA-4830-A2BA-61C9A9F922DA}" dt="2020-07-17T04:19:14.733" v="214" actId="1076"/>
          <ac:spMkLst>
            <pc:docMk/>
            <pc:sldMk cId="432852915" sldId="7897"/>
            <ac:spMk id="131" creationId="{5615A5E4-1F8D-4255-8BA7-E0CD5CD48563}"/>
          </ac:spMkLst>
        </pc:spChg>
        <pc:spChg chg="add del mod">
          <ac:chgData name="Hayden, Mario (Enel North America - USA)" userId="ce90e00b-74a7-4256-b7a4-d437db79d25f" providerId="ADAL" clId="{40ED09D1-E1CA-4830-A2BA-61C9A9F922DA}" dt="2020-07-17T07:31:23.919" v="5759" actId="478"/>
          <ac:spMkLst>
            <pc:docMk/>
            <pc:sldMk cId="432852915" sldId="7897"/>
            <ac:spMk id="133" creationId="{A925DC67-100B-4CDE-B9AE-3DD3DA68862D}"/>
          </ac:spMkLst>
        </pc:spChg>
        <pc:spChg chg="del mod">
          <ac:chgData name="Hayden, Mario (Enel North America - USA)" userId="ce90e00b-74a7-4256-b7a4-d437db79d25f" providerId="ADAL" clId="{40ED09D1-E1CA-4830-A2BA-61C9A9F922DA}" dt="2020-07-17T04:26:12.944" v="285" actId="478"/>
          <ac:spMkLst>
            <pc:docMk/>
            <pc:sldMk cId="432852915" sldId="7897"/>
            <ac:spMk id="135" creationId="{C73CB868-7ED2-47A7-BF35-C74E7F2265E1}"/>
          </ac:spMkLst>
        </pc:spChg>
        <pc:spChg chg="add mod">
          <ac:chgData name="Hayden, Mario (Enel North America - USA)" userId="ce90e00b-74a7-4256-b7a4-d437db79d25f" providerId="ADAL" clId="{40ED09D1-E1CA-4830-A2BA-61C9A9F922DA}" dt="2020-07-21T23:25:52.742" v="7852" actId="13926"/>
          <ac:spMkLst>
            <pc:docMk/>
            <pc:sldMk cId="432852915" sldId="7897"/>
            <ac:spMk id="139" creationId="{E8D8C50B-40FE-483C-9769-81D8DCEE6CB8}"/>
          </ac:spMkLst>
        </pc:spChg>
        <pc:spChg chg="mod">
          <ac:chgData name="Hayden, Mario (Enel North America - USA)" userId="ce90e00b-74a7-4256-b7a4-d437db79d25f" providerId="ADAL" clId="{40ED09D1-E1CA-4830-A2BA-61C9A9F922DA}" dt="2020-07-17T04:11:15.729" v="175" actId="1076"/>
          <ac:spMkLst>
            <pc:docMk/>
            <pc:sldMk cId="432852915" sldId="7897"/>
            <ac:spMk id="141" creationId="{44E55417-824B-4D25-AF27-46ACE77DA145}"/>
          </ac:spMkLst>
        </pc:spChg>
        <pc:spChg chg="mod">
          <ac:chgData name="Hayden, Mario (Enel North America - USA)" userId="ce90e00b-74a7-4256-b7a4-d437db79d25f" providerId="ADAL" clId="{40ED09D1-E1CA-4830-A2BA-61C9A9F922DA}" dt="2020-07-17T04:11:49.199" v="179" actId="1076"/>
          <ac:spMkLst>
            <pc:docMk/>
            <pc:sldMk cId="432852915" sldId="7897"/>
            <ac:spMk id="142" creationId="{FC81C344-DE22-49A8-9F01-9675A500924C}"/>
          </ac:spMkLst>
        </pc:spChg>
        <pc:spChg chg="add mod">
          <ac:chgData name="Hayden, Mario (Enel North America - USA)" userId="ce90e00b-74a7-4256-b7a4-d437db79d25f" providerId="ADAL" clId="{40ED09D1-E1CA-4830-A2BA-61C9A9F922DA}" dt="2020-07-17T04:31:09.344" v="318" actId="207"/>
          <ac:spMkLst>
            <pc:docMk/>
            <pc:sldMk cId="432852915" sldId="7897"/>
            <ac:spMk id="144" creationId="{5DB65872-15A5-47A6-B2C9-5D4F77D6D983}"/>
          </ac:spMkLst>
        </pc:spChg>
        <pc:spChg chg="del">
          <ac:chgData name="Hayden, Mario (Enel North America - USA)" userId="ce90e00b-74a7-4256-b7a4-d437db79d25f" providerId="ADAL" clId="{40ED09D1-E1CA-4830-A2BA-61C9A9F922DA}" dt="2020-07-17T03:54:26.553" v="118" actId="478"/>
          <ac:spMkLst>
            <pc:docMk/>
            <pc:sldMk cId="432852915" sldId="7897"/>
            <ac:spMk id="156" creationId="{8A040893-9A22-43CE-BA6B-2984C1A62B09}"/>
          </ac:spMkLst>
        </pc:spChg>
        <pc:spChg chg="del">
          <ac:chgData name="Hayden, Mario (Enel North America - USA)" userId="ce90e00b-74a7-4256-b7a4-d437db79d25f" providerId="ADAL" clId="{40ED09D1-E1CA-4830-A2BA-61C9A9F922DA}" dt="2020-07-17T03:54:29.102" v="119" actId="478"/>
          <ac:spMkLst>
            <pc:docMk/>
            <pc:sldMk cId="432852915" sldId="7897"/>
            <ac:spMk id="157" creationId="{FB2489FC-1C5B-4818-96FC-2DB89CF8B3FA}"/>
          </ac:spMkLst>
        </pc:spChg>
        <pc:cxnChg chg="add del mod">
          <ac:chgData name="Hayden, Mario (Enel North America - USA)" userId="ce90e00b-74a7-4256-b7a4-d437db79d25f" providerId="ADAL" clId="{40ED09D1-E1CA-4830-A2BA-61C9A9F922DA}" dt="2020-07-17T04:13:36.607" v="192" actId="478"/>
          <ac:cxnSpMkLst>
            <pc:docMk/>
            <pc:sldMk cId="432852915" sldId="7897"/>
            <ac:cxnSpMk id="6" creationId="{91E0E6EA-807C-4203-A02C-BD2A68CE5676}"/>
          </ac:cxnSpMkLst>
        </pc:cxnChg>
        <pc:cxnChg chg="add del mod">
          <ac:chgData name="Hayden, Mario (Enel North America - USA)" userId="ce90e00b-74a7-4256-b7a4-d437db79d25f" providerId="ADAL" clId="{40ED09D1-E1CA-4830-A2BA-61C9A9F922DA}" dt="2020-07-17T04:15:09.020" v="206" actId="478"/>
          <ac:cxnSpMkLst>
            <pc:docMk/>
            <pc:sldMk cId="432852915" sldId="7897"/>
            <ac:cxnSpMk id="8" creationId="{DF29113C-A160-4D43-8DA6-994B44DC14DE}"/>
          </ac:cxnSpMkLst>
        </pc:cxnChg>
        <pc:cxnChg chg="del">
          <ac:chgData name="Hayden, Mario (Enel North America - USA)" userId="ce90e00b-74a7-4256-b7a4-d437db79d25f" providerId="ADAL" clId="{40ED09D1-E1CA-4830-A2BA-61C9A9F922DA}" dt="2020-07-17T04:26:33.060" v="289" actId="478"/>
          <ac:cxnSpMkLst>
            <pc:docMk/>
            <pc:sldMk cId="432852915" sldId="7897"/>
            <ac:cxnSpMk id="97" creationId="{46207D9E-E2E0-4D29-8EE1-41314A9D3418}"/>
          </ac:cxnSpMkLst>
        </pc:cxnChg>
        <pc:cxnChg chg="del">
          <ac:chgData name="Hayden, Mario (Enel North America - USA)" userId="ce90e00b-74a7-4256-b7a4-d437db79d25f" providerId="ADAL" clId="{40ED09D1-E1CA-4830-A2BA-61C9A9F922DA}" dt="2020-07-17T07:23:13.970" v="5724" actId="478"/>
          <ac:cxnSpMkLst>
            <pc:docMk/>
            <pc:sldMk cId="432852915" sldId="7897"/>
            <ac:cxnSpMk id="132" creationId="{E938348C-71FB-4F79-8EAD-FF26799C4FED}"/>
          </ac:cxnSpMkLst>
        </pc:cxnChg>
        <pc:cxnChg chg="add mod">
          <ac:chgData name="Hayden, Mario (Enel North America - USA)" userId="ce90e00b-74a7-4256-b7a4-d437db79d25f" providerId="ADAL" clId="{40ED09D1-E1CA-4830-A2BA-61C9A9F922DA}" dt="2020-07-17T04:05:58.818" v="160" actId="14100"/>
          <ac:cxnSpMkLst>
            <pc:docMk/>
            <pc:sldMk cId="432852915" sldId="7897"/>
            <ac:cxnSpMk id="134" creationId="{84B22375-CD69-4C0E-BA78-2F81170FF1B3}"/>
          </ac:cxnSpMkLst>
        </pc:cxnChg>
        <pc:cxnChg chg="add mod">
          <ac:chgData name="Hayden, Mario (Enel North America - USA)" userId="ce90e00b-74a7-4256-b7a4-d437db79d25f" providerId="ADAL" clId="{40ED09D1-E1CA-4830-A2BA-61C9A9F922DA}" dt="2020-07-17T04:06:14.067" v="163" actId="1076"/>
          <ac:cxnSpMkLst>
            <pc:docMk/>
            <pc:sldMk cId="432852915" sldId="7897"/>
            <ac:cxnSpMk id="136" creationId="{0079066C-6D8F-41BB-AEC7-504A0567B501}"/>
          </ac:cxnSpMkLst>
        </pc:cxnChg>
        <pc:cxnChg chg="add mod">
          <ac:chgData name="Hayden, Mario (Enel North America - USA)" userId="ce90e00b-74a7-4256-b7a4-d437db79d25f" providerId="ADAL" clId="{40ED09D1-E1CA-4830-A2BA-61C9A9F922DA}" dt="2020-07-17T04:15:12.296" v="207" actId="1076"/>
          <ac:cxnSpMkLst>
            <pc:docMk/>
            <pc:sldMk cId="432852915" sldId="7897"/>
            <ac:cxnSpMk id="138" creationId="{B2CA0F36-EEDE-4E5B-98EB-48C9B7F6DE28}"/>
          </ac:cxnSpMkLst>
        </pc:cxnChg>
        <pc:cxnChg chg="add mod">
          <ac:chgData name="Hayden, Mario (Enel North America - USA)" userId="ce90e00b-74a7-4256-b7a4-d437db79d25f" providerId="ADAL" clId="{40ED09D1-E1CA-4830-A2BA-61C9A9F922DA}" dt="2020-07-17T04:27:39.205" v="295" actId="14100"/>
          <ac:cxnSpMkLst>
            <pc:docMk/>
            <pc:sldMk cId="432852915" sldId="7897"/>
            <ac:cxnSpMk id="140" creationId="{4FF9C656-C6BA-47AC-93A3-087ACDA672D4}"/>
          </ac:cxnSpMkLst>
        </pc:cxnChg>
        <pc:cxnChg chg="del">
          <ac:chgData name="Hayden, Mario (Enel North America - USA)" userId="ce90e00b-74a7-4256-b7a4-d437db79d25f" providerId="ADAL" clId="{40ED09D1-E1CA-4830-A2BA-61C9A9F922DA}" dt="2020-07-17T03:42:21.149" v="86" actId="478"/>
          <ac:cxnSpMkLst>
            <pc:docMk/>
            <pc:sldMk cId="432852915" sldId="7897"/>
            <ac:cxnSpMk id="148" creationId="{CD359FB3-CE39-4974-8947-7B15022C883C}"/>
          </ac:cxnSpMkLst>
        </pc:cxnChg>
        <pc:cxnChg chg="del mod">
          <ac:chgData name="Hayden, Mario (Enel North America - USA)" userId="ce90e00b-74a7-4256-b7a4-d437db79d25f" providerId="ADAL" clId="{40ED09D1-E1CA-4830-A2BA-61C9A9F922DA}" dt="2020-07-17T04:06:07.452" v="161" actId="478"/>
          <ac:cxnSpMkLst>
            <pc:docMk/>
            <pc:sldMk cId="432852915" sldId="7897"/>
            <ac:cxnSpMk id="149" creationId="{4DF2A310-5F28-4CCD-90E7-16C5884032F2}"/>
          </ac:cxnSpMkLst>
        </pc:cxnChg>
      </pc:sldChg>
      <pc:sldChg chg="del">
        <pc:chgData name="Hayden, Mario (Enel North America - USA)" userId="ce90e00b-74a7-4256-b7a4-d437db79d25f" providerId="ADAL" clId="{40ED09D1-E1CA-4830-A2BA-61C9A9F922DA}" dt="2020-07-17T03:47:41.981" v="101" actId="2696"/>
        <pc:sldMkLst>
          <pc:docMk/>
          <pc:sldMk cId="2800306825" sldId="7898"/>
        </pc:sldMkLst>
      </pc:sldChg>
      <pc:sldChg chg="modSp del">
        <pc:chgData name="Hayden, Mario (Enel North America - USA)" userId="ce90e00b-74a7-4256-b7a4-d437db79d25f" providerId="ADAL" clId="{40ED09D1-E1CA-4830-A2BA-61C9A9F922DA}" dt="2020-07-17T04:40:06.463" v="322" actId="2696"/>
        <pc:sldMkLst>
          <pc:docMk/>
          <pc:sldMk cId="2747662793" sldId="7899"/>
        </pc:sldMkLst>
        <pc:spChg chg="mod">
          <ac:chgData name="Hayden, Mario (Enel North America - USA)" userId="ce90e00b-74a7-4256-b7a4-d437db79d25f" providerId="ADAL" clId="{40ED09D1-E1CA-4830-A2BA-61C9A9F922DA}" dt="2020-07-17T04:32:03.600" v="321" actId="1076"/>
          <ac:spMkLst>
            <pc:docMk/>
            <pc:sldMk cId="2747662793" sldId="7899"/>
            <ac:spMk id="60" creationId="{5948C9FA-F52A-4045-8FBF-5746C5F2F438}"/>
          </ac:spMkLst>
        </pc:spChg>
        <pc:spChg chg="mod">
          <ac:chgData name="Hayden, Mario (Enel North America - USA)" userId="ce90e00b-74a7-4256-b7a4-d437db79d25f" providerId="ADAL" clId="{40ED09D1-E1CA-4830-A2BA-61C9A9F922DA}" dt="2020-07-17T04:30:53.711" v="317" actId="1076"/>
          <ac:spMkLst>
            <pc:docMk/>
            <pc:sldMk cId="2747662793" sldId="7899"/>
            <ac:spMk id="91" creationId="{B36EBC26-D1F6-4B8C-9334-910E0394114C}"/>
          </ac:spMkLst>
        </pc:spChg>
        <pc:spChg chg="mod">
          <ac:chgData name="Hayden, Mario (Enel North America - USA)" userId="ce90e00b-74a7-4256-b7a4-d437db79d25f" providerId="ADAL" clId="{40ED09D1-E1CA-4830-A2BA-61C9A9F922DA}" dt="2020-07-17T04:30:48.186" v="316" actId="1076"/>
          <ac:spMkLst>
            <pc:docMk/>
            <pc:sldMk cId="2747662793" sldId="7899"/>
            <ac:spMk id="96" creationId="{03DC87E8-39AA-4638-A00C-C877C2BAB38F}"/>
          </ac:spMkLst>
        </pc:spChg>
      </pc:sldChg>
      <pc:sldChg chg="del">
        <pc:chgData name="Hayden, Mario (Enel North America - USA)" userId="ce90e00b-74a7-4256-b7a4-d437db79d25f" providerId="ADAL" clId="{40ED09D1-E1CA-4830-A2BA-61C9A9F922DA}" dt="2020-07-17T04:40:08.078" v="323" actId="2696"/>
        <pc:sldMkLst>
          <pc:docMk/>
          <pc:sldMk cId="2879531150" sldId="7900"/>
        </pc:sldMkLst>
      </pc:sldChg>
      <pc:sldChg chg="addSp delSp modSp">
        <pc:chgData name="Hayden, Mario (Enel North America - USA)" userId="ce90e00b-74a7-4256-b7a4-d437db79d25f" providerId="ADAL" clId="{40ED09D1-E1CA-4830-A2BA-61C9A9F922DA}" dt="2020-07-17T08:25:38.465" v="7849" actId="6549"/>
        <pc:sldMkLst>
          <pc:docMk/>
          <pc:sldMk cId="3600483248" sldId="7901"/>
        </pc:sldMkLst>
        <pc:spChg chg="mod">
          <ac:chgData name="Hayden, Mario (Enel North America - USA)" userId="ce90e00b-74a7-4256-b7a4-d437db79d25f" providerId="ADAL" clId="{40ED09D1-E1CA-4830-A2BA-61C9A9F922DA}" dt="2020-07-17T07:50:35.536" v="5795" actId="20577"/>
          <ac:spMkLst>
            <pc:docMk/>
            <pc:sldMk cId="3600483248" sldId="7901"/>
            <ac:spMk id="2" creationId="{210ADB86-0C72-4553-B425-949FF251CC3A}"/>
          </ac:spMkLst>
        </pc:spChg>
        <pc:spChg chg="mod">
          <ac:chgData name="Hayden, Mario (Enel North America - USA)" userId="ce90e00b-74a7-4256-b7a4-d437db79d25f" providerId="ADAL" clId="{40ED09D1-E1CA-4830-A2BA-61C9A9F922DA}" dt="2020-07-17T08:25:38.465" v="7849" actId="6549"/>
          <ac:spMkLst>
            <pc:docMk/>
            <pc:sldMk cId="3600483248" sldId="7901"/>
            <ac:spMk id="3" creationId="{A5178962-3C36-4782-81FD-9AB524A72BE8}"/>
          </ac:spMkLst>
        </pc:spChg>
        <pc:spChg chg="add del mod">
          <ac:chgData name="Hayden, Mario (Enel North America - USA)" userId="ce90e00b-74a7-4256-b7a4-d437db79d25f" providerId="ADAL" clId="{40ED09D1-E1CA-4830-A2BA-61C9A9F922DA}" dt="2020-07-17T06:00:48.947" v="5037"/>
          <ac:spMkLst>
            <pc:docMk/>
            <pc:sldMk cId="3600483248" sldId="7901"/>
            <ac:spMk id="5" creationId="{986A2624-A82A-4979-8E70-6DCCD0A57819}"/>
          </ac:spMkLst>
        </pc:spChg>
        <pc:spChg chg="del">
          <ac:chgData name="Hayden, Mario (Enel North America - USA)" userId="ce90e00b-74a7-4256-b7a4-d437db79d25f" providerId="ADAL" clId="{40ED09D1-E1CA-4830-A2BA-61C9A9F922DA}" dt="2020-07-17T06:00:36.556" v="5036" actId="478"/>
          <ac:spMkLst>
            <pc:docMk/>
            <pc:sldMk cId="3600483248" sldId="7901"/>
            <ac:spMk id="6" creationId="{92338C32-6685-4475-85C9-A7F23875D943}"/>
          </ac:spMkLst>
        </pc:spChg>
        <pc:spChg chg="add del mod">
          <ac:chgData name="Hayden, Mario (Enel North America - USA)" userId="ce90e00b-74a7-4256-b7a4-d437db79d25f" providerId="ADAL" clId="{40ED09D1-E1CA-4830-A2BA-61C9A9F922DA}" dt="2020-07-17T07:54:15.653" v="6090" actId="478"/>
          <ac:spMkLst>
            <pc:docMk/>
            <pc:sldMk cId="3600483248" sldId="7901"/>
            <ac:spMk id="7" creationId="{0209C442-6F85-4523-AEC8-4E48E64D40CE}"/>
          </ac:spMkLst>
        </pc:spChg>
        <pc:cxnChg chg="del">
          <ac:chgData name="Hayden, Mario (Enel North America - USA)" userId="ce90e00b-74a7-4256-b7a4-d437db79d25f" providerId="ADAL" clId="{40ED09D1-E1CA-4830-A2BA-61C9A9F922DA}" dt="2020-07-17T06:00:34.469" v="5035" actId="478"/>
          <ac:cxnSpMkLst>
            <pc:docMk/>
            <pc:sldMk cId="3600483248" sldId="7901"/>
            <ac:cxnSpMk id="15" creationId="{DF3F62AD-9B11-4CCA-8A6E-57F27416DECE}"/>
          </ac:cxnSpMkLst>
        </pc:cxnChg>
      </pc:sldChg>
      <pc:sldChg chg="del">
        <pc:chgData name="Hayden, Mario (Enel North America - USA)" userId="ce90e00b-74a7-4256-b7a4-d437db79d25f" providerId="ADAL" clId="{40ED09D1-E1CA-4830-A2BA-61C9A9F922DA}" dt="2020-07-17T04:40:09.815" v="324" actId="2696"/>
        <pc:sldMkLst>
          <pc:docMk/>
          <pc:sldMk cId="3529438834" sldId="7902"/>
        </pc:sldMkLst>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it-IT" dirty="0"/>
          </a:p>
        </p:txBody>
      </p:sp>
      <p:sp>
        <p:nvSpPr>
          <p:cNvPr id="3" name="Segnaposto data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9D7A828-11B2-46D2-8D0B-1E03F9437D4B}" type="datetimeFigureOut">
              <a:rPr lang="it-IT" smtClean="0"/>
              <a:pPr/>
              <a:t>21/07/2020</a:t>
            </a:fld>
            <a:endParaRPr lang="it-IT" dirty="0"/>
          </a:p>
        </p:txBody>
      </p:sp>
      <p:sp>
        <p:nvSpPr>
          <p:cNvPr id="4" name="Segnaposto immagine diapositiva 3"/>
          <p:cNvSpPr>
            <a:spLocks noGrp="1" noRot="1" noChangeAspect="1"/>
          </p:cNvSpPr>
          <p:nvPr>
            <p:ph type="sldImg" idx="2"/>
          </p:nvPr>
        </p:nvSpPr>
        <p:spPr>
          <a:xfrm>
            <a:off x="236538" y="696913"/>
            <a:ext cx="6537325" cy="3486150"/>
          </a:xfrm>
          <a:prstGeom prst="rect">
            <a:avLst/>
          </a:prstGeom>
          <a:noFill/>
          <a:ln w="12700">
            <a:solidFill>
              <a:prstClr val="black"/>
            </a:solidFill>
          </a:ln>
        </p:spPr>
        <p:txBody>
          <a:bodyPr vert="horz" lIns="93177" tIns="46589" rIns="93177" bIns="46589" rtlCol="0" anchor="ctr"/>
          <a:lstStyle/>
          <a:p>
            <a:endParaRPr lang="it-IT" dirty="0"/>
          </a:p>
        </p:txBody>
      </p:sp>
      <p:sp>
        <p:nvSpPr>
          <p:cNvPr id="5" name="Segnaposto note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35A426F-E156-4820-8707-884D1C8E7235}" type="slidenum">
              <a:rPr lang="it-IT" smtClean="0"/>
              <a:pPr/>
              <a:t>‹#›</a:t>
            </a:fld>
            <a:endParaRPr lang="it-IT" dirty="0"/>
          </a:p>
        </p:txBody>
      </p:sp>
    </p:spTree>
    <p:extLst>
      <p:ext uri="{BB962C8B-B14F-4D97-AF65-F5344CB8AC3E}">
        <p14:creationId xmlns:p14="http://schemas.microsoft.com/office/powerpoint/2010/main" val="2888768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236538" y="696913"/>
            <a:ext cx="6537325" cy="3486150"/>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54B304-E99A-554B-A154-AA493B70D9F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762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236538" y="696913"/>
            <a:ext cx="6537325" cy="3486150"/>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54B304-E99A-554B-A154-AA493B70D9F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002324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857252" y="1838804"/>
            <a:ext cx="8568927" cy="1459653"/>
          </a:xfrm>
        </p:spPr>
        <p:txBody>
          <a:bodyPr anchor="t">
            <a:noAutofit/>
          </a:bodyPr>
          <a:lstStyle>
            <a:lvl1pPr algn="l">
              <a:defRPr sz="4800">
                <a:solidFill>
                  <a:schemeClr val="tx1"/>
                </a:solidFill>
              </a:defRPr>
            </a:lvl1pPr>
          </a:lstStyle>
          <a:p>
            <a:r>
              <a:rPr lang="it-IT"/>
              <a:t>Fare clic per modificare lo stile del titolo</a:t>
            </a:r>
            <a:endParaRPr lang="en-GB" dirty="0"/>
          </a:p>
        </p:txBody>
      </p:sp>
      <p:sp>
        <p:nvSpPr>
          <p:cNvPr id="3" name="Subtitle 2"/>
          <p:cNvSpPr>
            <a:spLocks noGrp="1"/>
          </p:cNvSpPr>
          <p:nvPr>
            <p:ph type="subTitle" idx="1"/>
          </p:nvPr>
        </p:nvSpPr>
        <p:spPr>
          <a:xfrm>
            <a:off x="2568178" y="3657609"/>
            <a:ext cx="6873062" cy="295466"/>
          </a:xfrm>
        </p:spPr>
        <p:txBody>
          <a:bodyPr anchor="t">
            <a:noAutofit/>
          </a:bodyPr>
          <a:lstStyle>
            <a:lvl1pPr marL="0" indent="0" algn="l">
              <a:lnSpc>
                <a:spcPct val="90000"/>
              </a:lnSpc>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dirty="0"/>
          </a:p>
        </p:txBody>
      </p:sp>
      <p:sp>
        <p:nvSpPr>
          <p:cNvPr id="4" name="Date Placeholder 3"/>
          <p:cNvSpPr>
            <a:spLocks noGrp="1"/>
          </p:cNvSpPr>
          <p:nvPr>
            <p:ph type="dt" sz="half" idx="10"/>
          </p:nvPr>
        </p:nvSpPr>
        <p:spPr>
          <a:xfrm>
            <a:off x="861209" y="3657609"/>
            <a:ext cx="1699440" cy="295466"/>
          </a:xfrm>
        </p:spPr>
        <p:txBody>
          <a:bodyPr anchor="t">
            <a:noAutofit/>
          </a:bodyPr>
          <a:lstStyle>
            <a:lvl1pPr>
              <a:lnSpc>
                <a:spcPct val="90000"/>
              </a:lnSpc>
              <a:defRPr sz="1800">
                <a:solidFill>
                  <a:schemeClr val="tx1"/>
                </a:solidFill>
              </a:defRPr>
            </a:lvl1pPr>
          </a:lstStyle>
          <a:p>
            <a:r>
              <a:rPr lang="en-GB" dirty="0"/>
              <a:t>16/09/2019</a:t>
            </a:r>
          </a:p>
        </p:txBody>
      </p:sp>
      <p:sp>
        <p:nvSpPr>
          <p:cNvPr id="9" name="Rectangle 8"/>
          <p:cNvSpPr/>
          <p:nvPr userDrawn="1"/>
        </p:nvSpPr>
        <p:spPr>
          <a:xfrm rot="16200000">
            <a:off x="1837440" y="-238246"/>
            <a:ext cx="737709" cy="269808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sz="1800" dirty="0">
              <a:solidFill>
                <a:schemeClr val="tx1"/>
              </a:solidFill>
            </a:endParaRPr>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685207" y="5849067"/>
            <a:ext cx="2173544" cy="1027903"/>
          </a:xfrm>
          <a:prstGeom prst="rect">
            <a:avLst/>
          </a:prstGeom>
          <a:noFill/>
        </p:spPr>
      </p:pic>
    </p:spTree>
    <p:extLst>
      <p:ext uri="{BB962C8B-B14F-4D97-AF65-F5344CB8AC3E}">
        <p14:creationId xmlns:p14="http://schemas.microsoft.com/office/powerpoint/2010/main" val="3572990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a:p>
        </p:txBody>
      </p:sp>
      <p:sp>
        <p:nvSpPr>
          <p:cNvPr id="3" name="Date Placeholder 2"/>
          <p:cNvSpPr>
            <a:spLocks noGrp="1"/>
          </p:cNvSpPr>
          <p:nvPr>
            <p:ph type="dt" sz="half" idx="10"/>
          </p:nvPr>
        </p:nvSpPr>
        <p:spPr/>
        <p:txBody>
          <a:bodyPr/>
          <a:lstStyle/>
          <a:p>
            <a:r>
              <a:rPr lang="en-GB" dirty="0"/>
              <a:t>16/09/2019</a:t>
            </a:r>
          </a:p>
        </p:txBody>
      </p:sp>
      <p:sp>
        <p:nvSpPr>
          <p:cNvPr id="4" name="Footer Placeholder 3"/>
          <p:cNvSpPr>
            <a:spLocks noGrp="1"/>
          </p:cNvSpPr>
          <p:nvPr>
            <p:ph type="ftr" sz="quarter" idx="11"/>
          </p:nvPr>
        </p:nvSpPr>
        <p:spPr/>
        <p:txBody>
          <a:bodyPr/>
          <a:lstStyle/>
          <a:p>
            <a:r>
              <a:rPr lang="en-GB" dirty="0"/>
              <a:t>Presentation footer 10PT. Please add the relevant country to the footer.</a:t>
            </a:r>
          </a:p>
        </p:txBody>
      </p:sp>
      <p:sp>
        <p:nvSpPr>
          <p:cNvPr id="5" name="Slide Number Placeholder 4"/>
          <p:cNvSpPr>
            <a:spLocks noGrp="1"/>
          </p:cNvSpPr>
          <p:nvPr>
            <p:ph type="sldNum" sz="quarter" idx="12"/>
          </p:nvPr>
        </p:nvSpPr>
        <p:spPr/>
        <p:txBody>
          <a:bodyPr/>
          <a:lstStyle/>
          <a:p>
            <a:fld id="{1ED2235E-0982-3B42-A838-A74550CD4449}" type="slidenum">
              <a:rPr lang="en-GB" smtClean="0"/>
              <a:pPr/>
              <a:t>‹#›</a:t>
            </a:fld>
            <a:endParaRPr lang="en-GB" dirty="0"/>
          </a:p>
        </p:txBody>
      </p:sp>
      <p:sp>
        <p:nvSpPr>
          <p:cNvPr id="7" name="Text Placeholder 7"/>
          <p:cNvSpPr>
            <a:spLocks noGrp="1"/>
          </p:cNvSpPr>
          <p:nvPr>
            <p:ph type="body" sz="quarter" idx="13" hasCustomPrompt="1"/>
          </p:nvPr>
        </p:nvSpPr>
        <p:spPr>
          <a:xfrm>
            <a:off x="857251" y="1157725"/>
            <a:ext cx="9422607" cy="295466"/>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2645260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GB" dirty="0"/>
              <a:t>16/09/2019</a:t>
            </a:r>
          </a:p>
        </p:txBody>
      </p:sp>
      <p:sp>
        <p:nvSpPr>
          <p:cNvPr id="3" name="Footer Placeholder 2"/>
          <p:cNvSpPr>
            <a:spLocks noGrp="1"/>
          </p:cNvSpPr>
          <p:nvPr>
            <p:ph type="ftr" sz="quarter" idx="11"/>
          </p:nvPr>
        </p:nvSpPr>
        <p:spPr/>
        <p:txBody>
          <a:bodyPr/>
          <a:lstStyle/>
          <a:p>
            <a:r>
              <a:rPr lang="en-GB" dirty="0"/>
              <a:t>Presentation footer 10PT. Please add the relevant country to the footer.</a:t>
            </a:r>
          </a:p>
        </p:txBody>
      </p:sp>
      <p:sp>
        <p:nvSpPr>
          <p:cNvPr id="4" name="Slide Number Placeholder 3"/>
          <p:cNvSpPr>
            <a:spLocks noGrp="1"/>
          </p:cNvSpPr>
          <p:nvPr>
            <p:ph type="sldNum" sz="quarter" idx="12"/>
          </p:nvPr>
        </p:nvSpPr>
        <p:spPr/>
        <p:txBody>
          <a:bodyPr/>
          <a:lstStyle/>
          <a:p>
            <a:fld id="{1ED2235E-0982-3B42-A838-A74550CD4449}" type="slidenum">
              <a:rPr lang="en-GB" smtClean="0"/>
              <a:pPr/>
              <a:t>‹#›</a:t>
            </a:fld>
            <a:endParaRPr lang="en-GB" dirty="0"/>
          </a:p>
        </p:txBody>
      </p:sp>
    </p:spTree>
    <p:extLst>
      <p:ext uri="{BB962C8B-B14F-4D97-AF65-F5344CB8AC3E}">
        <p14:creationId xmlns:p14="http://schemas.microsoft.com/office/powerpoint/2010/main" val="2716221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4" name="Date Placeholder 3"/>
          <p:cNvSpPr>
            <a:spLocks noGrp="1"/>
          </p:cNvSpPr>
          <p:nvPr>
            <p:ph type="dt" sz="half" idx="10"/>
          </p:nvPr>
        </p:nvSpPr>
        <p:spPr/>
        <p:txBody>
          <a:bodyPr/>
          <a:lstStyle>
            <a:lvl1pPr>
              <a:lnSpc>
                <a:spcPct val="90000"/>
              </a:lnSpc>
              <a:defRPr/>
            </a:lvl1pPr>
          </a:lstStyle>
          <a:p>
            <a:r>
              <a:rPr lang="en-GB" dirty="0"/>
              <a:t>16/09/2019</a:t>
            </a:r>
          </a:p>
        </p:txBody>
      </p:sp>
      <p:sp>
        <p:nvSpPr>
          <p:cNvPr id="5" name="Footer Placeholder 4"/>
          <p:cNvSpPr>
            <a:spLocks noGrp="1"/>
          </p:cNvSpPr>
          <p:nvPr>
            <p:ph type="ftr" sz="quarter" idx="11"/>
          </p:nvPr>
        </p:nvSpPr>
        <p:spPr/>
        <p:txBody>
          <a:bodyPr/>
          <a:lstStyle>
            <a:lvl1pPr>
              <a:lnSpc>
                <a:spcPct val="90000"/>
              </a:lnSpc>
              <a:defRPr/>
            </a:lvl1pPr>
          </a:lstStyle>
          <a:p>
            <a:r>
              <a:rPr lang="en-GB" dirty="0"/>
              <a:t>Presentation footer 10PT. Please add the relevant country to the footer.</a:t>
            </a:r>
          </a:p>
        </p:txBody>
      </p:sp>
      <p:sp>
        <p:nvSpPr>
          <p:cNvPr id="6" name="Slide Number Placeholder 5"/>
          <p:cNvSpPr>
            <a:spLocks noGrp="1"/>
          </p:cNvSpPr>
          <p:nvPr>
            <p:ph type="sldNum" sz="quarter" idx="12"/>
          </p:nvPr>
        </p:nvSpPr>
        <p:spPr/>
        <p:txBody>
          <a:bodyPr/>
          <a:lstStyle>
            <a:lvl1pPr>
              <a:lnSpc>
                <a:spcPct val="90000"/>
              </a:lnSpc>
              <a:defRPr/>
            </a:lvl1pPr>
          </a:lstStyle>
          <a:p>
            <a:fld id="{1ED2235E-0982-3B42-A838-A74550CD4449}" type="slidenum">
              <a:rPr lang="en-GB" smtClean="0"/>
              <a:pPr/>
              <a:t>‹#›</a:t>
            </a:fld>
            <a:endParaRPr lang="en-GB" dirty="0"/>
          </a:p>
        </p:txBody>
      </p:sp>
      <p:sp>
        <p:nvSpPr>
          <p:cNvPr id="8" name="Text Placeholder 7"/>
          <p:cNvSpPr>
            <a:spLocks noGrp="1"/>
          </p:cNvSpPr>
          <p:nvPr>
            <p:ph type="body" sz="quarter" idx="13" hasCustomPrompt="1"/>
          </p:nvPr>
        </p:nvSpPr>
        <p:spPr>
          <a:xfrm>
            <a:off x="857251" y="1157725"/>
            <a:ext cx="9422607" cy="295466"/>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245487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testazione sezione">
    <p:bg>
      <p:bgPr>
        <a:solidFill>
          <a:schemeClr val="bg1"/>
        </a:solidFill>
        <a:effectLst/>
      </p:bgPr>
    </p:bg>
    <p:spTree>
      <p:nvGrpSpPr>
        <p:cNvPr id="1" name=""/>
        <p:cNvGrpSpPr/>
        <p:nvPr/>
      </p:nvGrpSpPr>
      <p:grpSpPr>
        <a:xfrm>
          <a:off x="0" y="0"/>
          <a:ext cx="0" cy="0"/>
          <a:chOff x="0" y="0"/>
          <a:chExt cx="0" cy="0"/>
        </a:xfrm>
      </p:grpSpPr>
      <p:sp>
        <p:nvSpPr>
          <p:cNvPr id="9" name="Date Placeholder 1"/>
          <p:cNvSpPr>
            <a:spLocks noGrp="1"/>
          </p:cNvSpPr>
          <p:nvPr>
            <p:ph type="dt" sz="half" idx="10"/>
          </p:nvPr>
        </p:nvSpPr>
        <p:spPr>
          <a:xfrm>
            <a:off x="868738" y="6681605"/>
            <a:ext cx="1699440" cy="164147"/>
          </a:xfrm>
        </p:spPr>
        <p:txBody>
          <a:bodyPr/>
          <a:lstStyle>
            <a:lvl1pPr>
              <a:defRPr>
                <a:solidFill>
                  <a:schemeClr val="tx2">
                    <a:lumMod val="75000"/>
                  </a:schemeClr>
                </a:solidFill>
              </a:defRPr>
            </a:lvl1pPr>
          </a:lstStyle>
          <a:p>
            <a:r>
              <a:rPr lang="en-GB" dirty="0"/>
              <a:t>16/09/2019</a:t>
            </a:r>
          </a:p>
        </p:txBody>
      </p:sp>
      <p:sp>
        <p:nvSpPr>
          <p:cNvPr id="12" name="Footer Placeholder 2"/>
          <p:cNvSpPr>
            <a:spLocks noGrp="1"/>
          </p:cNvSpPr>
          <p:nvPr>
            <p:ph type="ftr" sz="quarter" idx="11"/>
          </p:nvPr>
        </p:nvSpPr>
        <p:spPr>
          <a:xfrm>
            <a:off x="2568180" y="6681605"/>
            <a:ext cx="9429749" cy="164147"/>
          </a:xfrm>
        </p:spPr>
        <p:txBody>
          <a:bodyPr/>
          <a:lstStyle>
            <a:lvl1pPr>
              <a:defRPr>
                <a:solidFill>
                  <a:schemeClr val="tx2">
                    <a:lumMod val="75000"/>
                  </a:schemeClr>
                </a:solidFill>
              </a:defRPr>
            </a:lvl1pPr>
          </a:lstStyle>
          <a:p>
            <a:r>
              <a:rPr lang="en-GB" dirty="0"/>
              <a:t>Presentation footer 10PT. Please add the relevant country to the footer.</a:t>
            </a:r>
          </a:p>
        </p:txBody>
      </p:sp>
      <p:sp>
        <p:nvSpPr>
          <p:cNvPr id="13" name="Slide Number Placeholder 3"/>
          <p:cNvSpPr>
            <a:spLocks noGrp="1"/>
          </p:cNvSpPr>
          <p:nvPr>
            <p:ph type="sldNum" sz="quarter" idx="12"/>
          </p:nvPr>
        </p:nvSpPr>
        <p:spPr>
          <a:xfrm>
            <a:off x="11997928" y="6681605"/>
            <a:ext cx="857250" cy="164147"/>
          </a:xfrm>
        </p:spPr>
        <p:txBody>
          <a:bodyPr/>
          <a:lstStyle>
            <a:lvl1pPr>
              <a:defRPr>
                <a:solidFill>
                  <a:schemeClr val="tx2">
                    <a:lumMod val="75000"/>
                  </a:schemeClr>
                </a:solidFill>
              </a:defRPr>
            </a:lvl1pPr>
          </a:lstStyle>
          <a:p>
            <a:fld id="{1ED2235E-0982-3B42-A838-A74550CD4449}" type="slidenum">
              <a:rPr lang="en-GB" smtClean="0"/>
              <a:pPr/>
              <a:t>‹#›</a:t>
            </a:fld>
            <a:endParaRPr lang="en-GB" dirty="0"/>
          </a:p>
        </p:txBody>
      </p:sp>
      <p:pic>
        <p:nvPicPr>
          <p:cNvPr id="11"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1342531" y="733679"/>
            <a:ext cx="1513623" cy="715815"/>
          </a:xfrm>
          <a:prstGeom prst="rect">
            <a:avLst/>
          </a:prstGeom>
          <a:noFill/>
        </p:spPr>
      </p:pic>
      <p:sp>
        <p:nvSpPr>
          <p:cNvPr id="8" name="Rectangle 7"/>
          <p:cNvSpPr/>
          <p:nvPr userDrawn="1"/>
        </p:nvSpPr>
        <p:spPr>
          <a:xfrm>
            <a:off x="854317" y="734130"/>
            <a:ext cx="1110371" cy="365082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sz="1800" dirty="0">
              <a:solidFill>
                <a:srgbClr val="0655FA"/>
              </a:solidFill>
            </a:endParaRPr>
          </a:p>
        </p:txBody>
      </p:sp>
      <p:sp>
        <p:nvSpPr>
          <p:cNvPr id="14" name="Title 9"/>
          <p:cNvSpPr>
            <a:spLocks noGrp="1"/>
          </p:cNvSpPr>
          <p:nvPr>
            <p:ph type="title" hasCustomPrompt="1"/>
          </p:nvPr>
        </p:nvSpPr>
        <p:spPr>
          <a:xfrm>
            <a:off x="2342595" y="656093"/>
            <a:ext cx="6226334" cy="3728865"/>
          </a:xfrm>
        </p:spPr>
        <p:txBody>
          <a:bodyPr>
            <a:noAutofit/>
          </a:bodyPr>
          <a:lstStyle>
            <a:lvl1pPr>
              <a:defRPr sz="4800">
                <a:solidFill>
                  <a:schemeClr val="tx1"/>
                </a:solidFill>
              </a:defRPr>
            </a:lvl1pPr>
          </a:lstStyle>
          <a:p>
            <a:r>
              <a:rPr lang="en-GB" dirty="0"/>
              <a:t>Click to edit </a:t>
            </a:r>
            <a:br>
              <a:rPr lang="en-GB" dirty="0"/>
            </a:br>
            <a:r>
              <a:rPr lang="en-GB" dirty="0"/>
              <a:t>Master title style</a:t>
            </a:r>
          </a:p>
        </p:txBody>
      </p:sp>
    </p:spTree>
    <p:extLst>
      <p:ext uri="{BB962C8B-B14F-4D97-AF65-F5344CB8AC3E}">
        <p14:creationId xmlns:p14="http://schemas.microsoft.com/office/powerpoint/2010/main" val="1879734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2">
    <p:bg>
      <p:bgPr>
        <a:solidFill>
          <a:schemeClr val="accent3"/>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ED2235E-0982-3B42-A838-A74550CD4449}" type="slidenum">
              <a:rPr lang="en-GB" smtClean="0">
                <a:solidFill>
                  <a:prstClr val="white"/>
                </a:solidFill>
              </a:rPr>
              <a:pPr/>
              <a:t>‹#›</a:t>
            </a:fld>
            <a:endParaRPr lang="en-GB" dirty="0">
              <a:solidFill>
                <a:prstClr val="white"/>
              </a:solidFill>
            </a:endParaRPr>
          </a:p>
        </p:txBody>
      </p:sp>
      <p:grpSp>
        <p:nvGrpSpPr>
          <p:cNvPr id="11" name="Group 5"/>
          <p:cNvGrpSpPr>
            <a:grpSpLocks noChangeAspect="1"/>
          </p:cNvGrpSpPr>
          <p:nvPr userDrawn="1"/>
        </p:nvGrpSpPr>
        <p:grpSpPr bwMode="auto">
          <a:xfrm>
            <a:off x="11361232" y="733680"/>
            <a:ext cx="1494923" cy="710230"/>
            <a:chOff x="-3449" y="-1785"/>
            <a:chExt cx="6959" cy="3487"/>
          </a:xfrm>
          <a:solidFill>
            <a:schemeClr val="bg1"/>
          </a:solidFill>
        </p:grpSpPr>
        <p:sp>
          <p:nvSpPr>
            <p:cNvPr id="12" name="Freeform 6"/>
            <p:cNvSpPr>
              <a:spLocks/>
            </p:cNvSpPr>
            <p:nvPr userDrawn="1"/>
          </p:nvSpPr>
          <p:spPr bwMode="auto">
            <a:xfrm>
              <a:off x="-12" y="1270"/>
              <a:ext cx="319" cy="432"/>
            </a:xfrm>
            <a:custGeom>
              <a:avLst/>
              <a:gdLst/>
              <a:ahLst/>
              <a:cxnLst>
                <a:cxn ang="0">
                  <a:pos x="45" y="30"/>
                </a:cxn>
                <a:cxn ang="0">
                  <a:pos x="45" y="57"/>
                </a:cxn>
                <a:cxn ang="0">
                  <a:pos x="25" y="61"/>
                </a:cxn>
                <a:cxn ang="0">
                  <a:pos x="0" y="30"/>
                </a:cxn>
                <a:cxn ang="0">
                  <a:pos x="25" y="0"/>
                </a:cxn>
                <a:cxn ang="0">
                  <a:pos x="45" y="16"/>
                </a:cxn>
                <a:cxn ang="0">
                  <a:pos x="39" y="16"/>
                </a:cxn>
                <a:cxn ang="0">
                  <a:pos x="25" y="5"/>
                </a:cxn>
                <a:cxn ang="0">
                  <a:pos x="5" y="30"/>
                </a:cxn>
                <a:cxn ang="0">
                  <a:pos x="27" y="56"/>
                </a:cxn>
                <a:cxn ang="0">
                  <a:pos x="40" y="53"/>
                </a:cxn>
                <a:cxn ang="0">
                  <a:pos x="40" y="35"/>
                </a:cxn>
                <a:cxn ang="0">
                  <a:pos x="26" y="35"/>
                </a:cxn>
                <a:cxn ang="0">
                  <a:pos x="26" y="30"/>
                </a:cxn>
                <a:cxn ang="0">
                  <a:pos x="45" y="30"/>
                </a:cxn>
              </a:cxnLst>
              <a:rect l="0" t="0" r="r" b="b"/>
              <a:pathLst>
                <a:path w="45" h="61">
                  <a:moveTo>
                    <a:pt x="45" y="30"/>
                  </a:moveTo>
                  <a:cubicBezTo>
                    <a:pt x="45" y="57"/>
                    <a:pt x="45" y="57"/>
                    <a:pt x="45" y="57"/>
                  </a:cubicBezTo>
                  <a:cubicBezTo>
                    <a:pt x="38" y="60"/>
                    <a:pt x="32" y="61"/>
                    <a:pt x="25" y="61"/>
                  </a:cubicBezTo>
                  <a:cubicBezTo>
                    <a:pt x="9" y="61"/>
                    <a:pt x="0" y="48"/>
                    <a:pt x="0" y="30"/>
                  </a:cubicBezTo>
                  <a:cubicBezTo>
                    <a:pt x="0" y="15"/>
                    <a:pt x="8" y="0"/>
                    <a:pt x="25" y="0"/>
                  </a:cubicBezTo>
                  <a:cubicBezTo>
                    <a:pt x="34" y="0"/>
                    <a:pt x="44" y="5"/>
                    <a:pt x="45" y="16"/>
                  </a:cubicBezTo>
                  <a:cubicBezTo>
                    <a:pt x="39" y="16"/>
                    <a:pt x="39" y="16"/>
                    <a:pt x="39" y="16"/>
                  </a:cubicBezTo>
                  <a:cubicBezTo>
                    <a:pt x="38" y="8"/>
                    <a:pt x="32" y="5"/>
                    <a:pt x="25" y="5"/>
                  </a:cubicBezTo>
                  <a:cubicBezTo>
                    <a:pt x="11" y="5"/>
                    <a:pt x="5" y="18"/>
                    <a:pt x="5" y="30"/>
                  </a:cubicBezTo>
                  <a:cubicBezTo>
                    <a:pt x="5" y="45"/>
                    <a:pt x="12" y="56"/>
                    <a:pt x="27" y="56"/>
                  </a:cubicBezTo>
                  <a:cubicBezTo>
                    <a:pt x="32" y="56"/>
                    <a:pt x="36" y="55"/>
                    <a:pt x="40" y="53"/>
                  </a:cubicBezTo>
                  <a:cubicBezTo>
                    <a:pt x="40" y="35"/>
                    <a:pt x="40" y="35"/>
                    <a:pt x="40" y="35"/>
                  </a:cubicBezTo>
                  <a:cubicBezTo>
                    <a:pt x="26" y="35"/>
                    <a:pt x="26" y="35"/>
                    <a:pt x="26" y="35"/>
                  </a:cubicBezTo>
                  <a:cubicBezTo>
                    <a:pt x="26" y="30"/>
                    <a:pt x="26" y="30"/>
                    <a:pt x="26" y="30"/>
                  </a:cubicBezTo>
                  <a:lnTo>
                    <a:pt x="45" y="3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14" name="Freeform 7"/>
            <p:cNvSpPr>
              <a:spLocks/>
            </p:cNvSpPr>
            <p:nvPr userDrawn="1"/>
          </p:nvSpPr>
          <p:spPr bwMode="auto">
            <a:xfrm>
              <a:off x="406" y="1397"/>
              <a:ext cx="135" cy="291"/>
            </a:xfrm>
            <a:custGeom>
              <a:avLst/>
              <a:gdLst/>
              <a:ahLst/>
              <a:cxnLst>
                <a:cxn ang="0">
                  <a:pos x="5" y="41"/>
                </a:cxn>
                <a:cxn ang="0">
                  <a:pos x="0" y="41"/>
                </a:cxn>
                <a:cxn ang="0">
                  <a:pos x="0" y="10"/>
                </a:cxn>
                <a:cxn ang="0">
                  <a:pos x="0" y="1"/>
                </a:cxn>
                <a:cxn ang="0">
                  <a:pos x="5" y="1"/>
                </a:cxn>
                <a:cxn ang="0">
                  <a:pos x="5" y="7"/>
                </a:cxn>
                <a:cxn ang="0">
                  <a:pos x="5" y="7"/>
                </a:cxn>
                <a:cxn ang="0">
                  <a:pos x="14" y="0"/>
                </a:cxn>
                <a:cxn ang="0">
                  <a:pos x="19" y="0"/>
                </a:cxn>
                <a:cxn ang="0">
                  <a:pos x="19" y="5"/>
                </a:cxn>
                <a:cxn ang="0">
                  <a:pos x="16" y="4"/>
                </a:cxn>
                <a:cxn ang="0">
                  <a:pos x="5" y="17"/>
                </a:cxn>
                <a:cxn ang="0">
                  <a:pos x="5" y="41"/>
                </a:cxn>
              </a:cxnLst>
              <a:rect l="0" t="0" r="r" b="b"/>
              <a:pathLst>
                <a:path w="19" h="41">
                  <a:moveTo>
                    <a:pt x="5" y="41"/>
                  </a:moveTo>
                  <a:cubicBezTo>
                    <a:pt x="0" y="41"/>
                    <a:pt x="0" y="41"/>
                    <a:pt x="0" y="41"/>
                  </a:cubicBezTo>
                  <a:cubicBezTo>
                    <a:pt x="0" y="10"/>
                    <a:pt x="0" y="10"/>
                    <a:pt x="0" y="10"/>
                  </a:cubicBezTo>
                  <a:cubicBezTo>
                    <a:pt x="0" y="7"/>
                    <a:pt x="0" y="4"/>
                    <a:pt x="0" y="1"/>
                  </a:cubicBezTo>
                  <a:cubicBezTo>
                    <a:pt x="5" y="1"/>
                    <a:pt x="5" y="1"/>
                    <a:pt x="5" y="1"/>
                  </a:cubicBezTo>
                  <a:cubicBezTo>
                    <a:pt x="5" y="7"/>
                    <a:pt x="5" y="7"/>
                    <a:pt x="5" y="7"/>
                  </a:cubicBezTo>
                  <a:cubicBezTo>
                    <a:pt x="5" y="7"/>
                    <a:pt x="5" y="7"/>
                    <a:pt x="5" y="7"/>
                  </a:cubicBezTo>
                  <a:cubicBezTo>
                    <a:pt x="7" y="3"/>
                    <a:pt x="10" y="0"/>
                    <a:pt x="14" y="0"/>
                  </a:cubicBezTo>
                  <a:cubicBezTo>
                    <a:pt x="16" y="0"/>
                    <a:pt x="18" y="0"/>
                    <a:pt x="19" y="0"/>
                  </a:cubicBezTo>
                  <a:cubicBezTo>
                    <a:pt x="19" y="5"/>
                    <a:pt x="19" y="5"/>
                    <a:pt x="19" y="5"/>
                  </a:cubicBezTo>
                  <a:cubicBezTo>
                    <a:pt x="18" y="5"/>
                    <a:pt x="17" y="4"/>
                    <a:pt x="16" y="4"/>
                  </a:cubicBezTo>
                  <a:cubicBezTo>
                    <a:pt x="9" y="4"/>
                    <a:pt x="5" y="9"/>
                    <a:pt x="5" y="17"/>
                  </a:cubicBezTo>
                  <a:lnTo>
                    <a:pt x="5" y="4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15" name="Freeform 8"/>
            <p:cNvSpPr>
              <a:spLocks noEditPoints="1"/>
            </p:cNvSpPr>
            <p:nvPr userDrawn="1"/>
          </p:nvSpPr>
          <p:spPr bwMode="auto">
            <a:xfrm>
              <a:off x="583" y="1397"/>
              <a:ext cx="255" cy="305"/>
            </a:xfrm>
            <a:custGeom>
              <a:avLst/>
              <a:gdLst/>
              <a:ahLst/>
              <a:cxnLst>
                <a:cxn ang="0">
                  <a:pos x="5" y="22"/>
                </a:cxn>
                <a:cxn ang="0">
                  <a:pos x="19" y="38"/>
                </a:cxn>
                <a:cxn ang="0">
                  <a:pos x="30" y="29"/>
                </a:cxn>
                <a:cxn ang="0">
                  <a:pos x="36" y="29"/>
                </a:cxn>
                <a:cxn ang="0">
                  <a:pos x="17" y="43"/>
                </a:cxn>
                <a:cxn ang="0">
                  <a:pos x="0" y="21"/>
                </a:cxn>
                <a:cxn ang="0">
                  <a:pos x="18" y="0"/>
                </a:cxn>
                <a:cxn ang="0">
                  <a:pos x="36" y="22"/>
                </a:cxn>
                <a:cxn ang="0">
                  <a:pos x="5" y="22"/>
                </a:cxn>
                <a:cxn ang="0">
                  <a:pos x="31" y="18"/>
                </a:cxn>
                <a:cxn ang="0">
                  <a:pos x="18" y="4"/>
                </a:cxn>
                <a:cxn ang="0">
                  <a:pos x="5" y="18"/>
                </a:cxn>
                <a:cxn ang="0">
                  <a:pos x="31" y="18"/>
                </a:cxn>
              </a:cxnLst>
              <a:rect l="0" t="0" r="r" b="b"/>
              <a:pathLst>
                <a:path w="36" h="43">
                  <a:moveTo>
                    <a:pt x="5" y="22"/>
                  </a:moveTo>
                  <a:cubicBezTo>
                    <a:pt x="5" y="31"/>
                    <a:pt x="9" y="38"/>
                    <a:pt x="19" y="38"/>
                  </a:cubicBezTo>
                  <a:cubicBezTo>
                    <a:pt x="25" y="38"/>
                    <a:pt x="29" y="34"/>
                    <a:pt x="30" y="29"/>
                  </a:cubicBezTo>
                  <a:cubicBezTo>
                    <a:pt x="36" y="29"/>
                    <a:pt x="36" y="29"/>
                    <a:pt x="36" y="29"/>
                  </a:cubicBezTo>
                  <a:cubicBezTo>
                    <a:pt x="33" y="38"/>
                    <a:pt x="27" y="43"/>
                    <a:pt x="17" y="43"/>
                  </a:cubicBezTo>
                  <a:cubicBezTo>
                    <a:pt x="5" y="43"/>
                    <a:pt x="0" y="32"/>
                    <a:pt x="0" y="21"/>
                  </a:cubicBezTo>
                  <a:cubicBezTo>
                    <a:pt x="0" y="10"/>
                    <a:pt x="6" y="0"/>
                    <a:pt x="18" y="0"/>
                  </a:cubicBezTo>
                  <a:cubicBezTo>
                    <a:pt x="31" y="0"/>
                    <a:pt x="36" y="10"/>
                    <a:pt x="36" y="22"/>
                  </a:cubicBezTo>
                  <a:lnTo>
                    <a:pt x="5" y="22"/>
                  </a:lnTo>
                  <a:close/>
                  <a:moveTo>
                    <a:pt x="31" y="18"/>
                  </a:moveTo>
                  <a:cubicBezTo>
                    <a:pt x="30" y="10"/>
                    <a:pt x="26" y="4"/>
                    <a:pt x="18" y="4"/>
                  </a:cubicBezTo>
                  <a:cubicBezTo>
                    <a:pt x="10" y="4"/>
                    <a:pt x="6" y="11"/>
                    <a:pt x="5" y="18"/>
                  </a:cubicBezTo>
                  <a:lnTo>
                    <a:pt x="31" y="1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16" name="Freeform 9"/>
            <p:cNvSpPr>
              <a:spLocks noEditPoints="1"/>
            </p:cNvSpPr>
            <p:nvPr userDrawn="1"/>
          </p:nvSpPr>
          <p:spPr bwMode="auto">
            <a:xfrm>
              <a:off x="895" y="1397"/>
              <a:ext cx="262" cy="305"/>
            </a:xfrm>
            <a:custGeom>
              <a:avLst/>
              <a:gdLst/>
              <a:ahLst/>
              <a:cxnLst>
                <a:cxn ang="0">
                  <a:pos x="6" y="22"/>
                </a:cxn>
                <a:cxn ang="0">
                  <a:pos x="20" y="38"/>
                </a:cxn>
                <a:cxn ang="0">
                  <a:pos x="31" y="29"/>
                </a:cxn>
                <a:cxn ang="0">
                  <a:pos x="36" y="29"/>
                </a:cxn>
                <a:cxn ang="0">
                  <a:pos x="18" y="43"/>
                </a:cxn>
                <a:cxn ang="0">
                  <a:pos x="0" y="21"/>
                </a:cxn>
                <a:cxn ang="0">
                  <a:pos x="18" y="0"/>
                </a:cxn>
                <a:cxn ang="0">
                  <a:pos x="37" y="22"/>
                </a:cxn>
                <a:cxn ang="0">
                  <a:pos x="6" y="22"/>
                </a:cxn>
                <a:cxn ang="0">
                  <a:pos x="32" y="18"/>
                </a:cxn>
                <a:cxn ang="0">
                  <a:pos x="18" y="4"/>
                </a:cxn>
                <a:cxn ang="0">
                  <a:pos x="6" y="18"/>
                </a:cxn>
                <a:cxn ang="0">
                  <a:pos x="32" y="18"/>
                </a:cxn>
              </a:cxnLst>
              <a:rect l="0" t="0" r="r" b="b"/>
              <a:pathLst>
                <a:path w="37" h="43">
                  <a:moveTo>
                    <a:pt x="6" y="22"/>
                  </a:moveTo>
                  <a:cubicBezTo>
                    <a:pt x="6" y="31"/>
                    <a:pt x="10" y="38"/>
                    <a:pt x="20" y="38"/>
                  </a:cubicBezTo>
                  <a:cubicBezTo>
                    <a:pt x="25" y="38"/>
                    <a:pt x="30" y="34"/>
                    <a:pt x="31" y="29"/>
                  </a:cubicBezTo>
                  <a:cubicBezTo>
                    <a:pt x="36" y="29"/>
                    <a:pt x="36" y="29"/>
                    <a:pt x="36" y="29"/>
                  </a:cubicBezTo>
                  <a:cubicBezTo>
                    <a:pt x="34" y="38"/>
                    <a:pt x="28" y="43"/>
                    <a:pt x="18" y="43"/>
                  </a:cubicBezTo>
                  <a:cubicBezTo>
                    <a:pt x="6" y="43"/>
                    <a:pt x="0" y="32"/>
                    <a:pt x="0" y="21"/>
                  </a:cubicBezTo>
                  <a:cubicBezTo>
                    <a:pt x="0" y="10"/>
                    <a:pt x="6" y="0"/>
                    <a:pt x="18" y="0"/>
                  </a:cubicBezTo>
                  <a:cubicBezTo>
                    <a:pt x="32" y="0"/>
                    <a:pt x="37" y="10"/>
                    <a:pt x="37" y="22"/>
                  </a:cubicBezTo>
                  <a:lnTo>
                    <a:pt x="6" y="22"/>
                  </a:lnTo>
                  <a:close/>
                  <a:moveTo>
                    <a:pt x="32" y="18"/>
                  </a:moveTo>
                  <a:cubicBezTo>
                    <a:pt x="31" y="10"/>
                    <a:pt x="27" y="4"/>
                    <a:pt x="18" y="4"/>
                  </a:cubicBezTo>
                  <a:cubicBezTo>
                    <a:pt x="11" y="4"/>
                    <a:pt x="6" y="11"/>
                    <a:pt x="6" y="18"/>
                  </a:cubicBezTo>
                  <a:lnTo>
                    <a:pt x="32" y="1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18" name="Freeform 10"/>
            <p:cNvSpPr>
              <a:spLocks/>
            </p:cNvSpPr>
            <p:nvPr userDrawn="1"/>
          </p:nvSpPr>
          <p:spPr bwMode="auto">
            <a:xfrm>
              <a:off x="1228" y="1397"/>
              <a:ext cx="227" cy="291"/>
            </a:xfrm>
            <a:custGeom>
              <a:avLst/>
              <a:gdLst/>
              <a:ahLst/>
              <a:cxnLst>
                <a:cxn ang="0">
                  <a:pos x="5" y="41"/>
                </a:cxn>
                <a:cxn ang="0">
                  <a:pos x="1" y="41"/>
                </a:cxn>
                <a:cxn ang="0">
                  <a:pos x="1" y="10"/>
                </a:cxn>
                <a:cxn ang="0">
                  <a:pos x="0" y="1"/>
                </a:cxn>
                <a:cxn ang="0">
                  <a:pos x="5" y="1"/>
                </a:cxn>
                <a:cxn ang="0">
                  <a:pos x="5" y="7"/>
                </a:cxn>
                <a:cxn ang="0">
                  <a:pos x="5" y="7"/>
                </a:cxn>
                <a:cxn ang="0">
                  <a:pos x="18" y="0"/>
                </a:cxn>
                <a:cxn ang="0">
                  <a:pos x="32" y="16"/>
                </a:cxn>
                <a:cxn ang="0">
                  <a:pos x="32" y="41"/>
                </a:cxn>
                <a:cxn ang="0">
                  <a:pos x="28" y="41"/>
                </a:cxn>
                <a:cxn ang="0">
                  <a:pos x="28" y="15"/>
                </a:cxn>
                <a:cxn ang="0">
                  <a:pos x="17" y="4"/>
                </a:cxn>
                <a:cxn ang="0">
                  <a:pos x="5" y="18"/>
                </a:cxn>
                <a:cxn ang="0">
                  <a:pos x="5" y="41"/>
                </a:cxn>
              </a:cxnLst>
              <a:rect l="0" t="0" r="r" b="b"/>
              <a:pathLst>
                <a:path w="32" h="41">
                  <a:moveTo>
                    <a:pt x="5" y="41"/>
                  </a:moveTo>
                  <a:cubicBezTo>
                    <a:pt x="1" y="41"/>
                    <a:pt x="1" y="41"/>
                    <a:pt x="1" y="41"/>
                  </a:cubicBezTo>
                  <a:cubicBezTo>
                    <a:pt x="1" y="10"/>
                    <a:pt x="1" y="10"/>
                    <a:pt x="1" y="10"/>
                  </a:cubicBezTo>
                  <a:cubicBezTo>
                    <a:pt x="1" y="7"/>
                    <a:pt x="0" y="4"/>
                    <a:pt x="0" y="1"/>
                  </a:cubicBezTo>
                  <a:cubicBezTo>
                    <a:pt x="5" y="1"/>
                    <a:pt x="5" y="1"/>
                    <a:pt x="5" y="1"/>
                  </a:cubicBezTo>
                  <a:cubicBezTo>
                    <a:pt x="5" y="7"/>
                    <a:pt x="5" y="7"/>
                    <a:pt x="5" y="7"/>
                  </a:cubicBezTo>
                  <a:cubicBezTo>
                    <a:pt x="5" y="7"/>
                    <a:pt x="5" y="7"/>
                    <a:pt x="5" y="7"/>
                  </a:cubicBezTo>
                  <a:cubicBezTo>
                    <a:pt x="8" y="2"/>
                    <a:pt x="13" y="0"/>
                    <a:pt x="18" y="0"/>
                  </a:cubicBezTo>
                  <a:cubicBezTo>
                    <a:pt x="31" y="0"/>
                    <a:pt x="32" y="12"/>
                    <a:pt x="32" y="16"/>
                  </a:cubicBezTo>
                  <a:cubicBezTo>
                    <a:pt x="32" y="41"/>
                    <a:pt x="32" y="41"/>
                    <a:pt x="32" y="41"/>
                  </a:cubicBezTo>
                  <a:cubicBezTo>
                    <a:pt x="28" y="41"/>
                    <a:pt x="28" y="41"/>
                    <a:pt x="28" y="41"/>
                  </a:cubicBezTo>
                  <a:cubicBezTo>
                    <a:pt x="28" y="15"/>
                    <a:pt x="28" y="15"/>
                    <a:pt x="28" y="15"/>
                  </a:cubicBezTo>
                  <a:cubicBezTo>
                    <a:pt x="28" y="8"/>
                    <a:pt x="24" y="4"/>
                    <a:pt x="17" y="4"/>
                  </a:cubicBezTo>
                  <a:cubicBezTo>
                    <a:pt x="9" y="4"/>
                    <a:pt x="5" y="11"/>
                    <a:pt x="5" y="18"/>
                  </a:cubicBezTo>
                  <a:lnTo>
                    <a:pt x="5" y="4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19" name="Freeform 11"/>
            <p:cNvSpPr>
              <a:spLocks noEditPoints="1"/>
            </p:cNvSpPr>
            <p:nvPr userDrawn="1"/>
          </p:nvSpPr>
          <p:spPr bwMode="auto">
            <a:xfrm>
              <a:off x="1717" y="1277"/>
              <a:ext cx="276" cy="411"/>
            </a:xfrm>
            <a:custGeom>
              <a:avLst/>
              <a:gdLst/>
              <a:ahLst/>
              <a:cxnLst>
                <a:cxn ang="0">
                  <a:pos x="0" y="58"/>
                </a:cxn>
                <a:cxn ang="0">
                  <a:pos x="0" y="0"/>
                </a:cxn>
                <a:cxn ang="0">
                  <a:pos x="15" y="0"/>
                </a:cxn>
                <a:cxn ang="0">
                  <a:pos x="39" y="17"/>
                </a:cxn>
                <a:cxn ang="0">
                  <a:pos x="15" y="33"/>
                </a:cxn>
                <a:cxn ang="0">
                  <a:pos x="5" y="33"/>
                </a:cxn>
                <a:cxn ang="0">
                  <a:pos x="5" y="58"/>
                </a:cxn>
                <a:cxn ang="0">
                  <a:pos x="0" y="58"/>
                </a:cxn>
                <a:cxn ang="0">
                  <a:pos x="5" y="28"/>
                </a:cxn>
                <a:cxn ang="0">
                  <a:pos x="18" y="28"/>
                </a:cxn>
                <a:cxn ang="0">
                  <a:pos x="33" y="17"/>
                </a:cxn>
                <a:cxn ang="0">
                  <a:pos x="18" y="5"/>
                </a:cxn>
                <a:cxn ang="0">
                  <a:pos x="5" y="5"/>
                </a:cxn>
                <a:cxn ang="0">
                  <a:pos x="5" y="28"/>
                </a:cxn>
              </a:cxnLst>
              <a:rect l="0" t="0" r="r" b="b"/>
              <a:pathLst>
                <a:path w="39" h="58">
                  <a:moveTo>
                    <a:pt x="0" y="58"/>
                  </a:moveTo>
                  <a:cubicBezTo>
                    <a:pt x="0" y="0"/>
                    <a:pt x="0" y="0"/>
                    <a:pt x="0" y="0"/>
                  </a:cubicBezTo>
                  <a:cubicBezTo>
                    <a:pt x="15" y="0"/>
                    <a:pt x="15" y="0"/>
                    <a:pt x="15" y="0"/>
                  </a:cubicBezTo>
                  <a:cubicBezTo>
                    <a:pt x="26" y="0"/>
                    <a:pt x="39" y="3"/>
                    <a:pt x="39" y="17"/>
                  </a:cubicBezTo>
                  <a:cubicBezTo>
                    <a:pt x="39" y="31"/>
                    <a:pt x="26" y="33"/>
                    <a:pt x="15" y="33"/>
                  </a:cubicBezTo>
                  <a:cubicBezTo>
                    <a:pt x="5" y="33"/>
                    <a:pt x="5" y="33"/>
                    <a:pt x="5" y="33"/>
                  </a:cubicBezTo>
                  <a:cubicBezTo>
                    <a:pt x="5" y="58"/>
                    <a:pt x="5" y="58"/>
                    <a:pt x="5" y="58"/>
                  </a:cubicBezTo>
                  <a:lnTo>
                    <a:pt x="0" y="58"/>
                  </a:lnTo>
                  <a:close/>
                  <a:moveTo>
                    <a:pt x="5" y="28"/>
                  </a:moveTo>
                  <a:cubicBezTo>
                    <a:pt x="18" y="28"/>
                    <a:pt x="18" y="28"/>
                    <a:pt x="18" y="28"/>
                  </a:cubicBezTo>
                  <a:cubicBezTo>
                    <a:pt x="26" y="28"/>
                    <a:pt x="33" y="26"/>
                    <a:pt x="33" y="17"/>
                  </a:cubicBezTo>
                  <a:cubicBezTo>
                    <a:pt x="33" y="8"/>
                    <a:pt x="26" y="5"/>
                    <a:pt x="18" y="5"/>
                  </a:cubicBezTo>
                  <a:cubicBezTo>
                    <a:pt x="5" y="5"/>
                    <a:pt x="5" y="5"/>
                    <a:pt x="5" y="5"/>
                  </a:cubicBezTo>
                  <a:lnTo>
                    <a:pt x="5" y="2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0" name="Freeform 12"/>
            <p:cNvSpPr>
              <a:spLocks noEditPoints="1"/>
            </p:cNvSpPr>
            <p:nvPr userDrawn="1"/>
          </p:nvSpPr>
          <p:spPr bwMode="auto">
            <a:xfrm>
              <a:off x="2001" y="1397"/>
              <a:ext cx="269" cy="305"/>
            </a:xfrm>
            <a:custGeom>
              <a:avLst/>
              <a:gdLst/>
              <a:ahLst/>
              <a:cxnLst>
                <a:cxn ang="0">
                  <a:pos x="38" y="21"/>
                </a:cxn>
                <a:cxn ang="0">
                  <a:pos x="19" y="43"/>
                </a:cxn>
                <a:cxn ang="0">
                  <a:pos x="0" y="21"/>
                </a:cxn>
                <a:cxn ang="0">
                  <a:pos x="19" y="0"/>
                </a:cxn>
                <a:cxn ang="0">
                  <a:pos x="38" y="21"/>
                </a:cxn>
                <a:cxn ang="0">
                  <a:pos x="19" y="4"/>
                </a:cxn>
                <a:cxn ang="0">
                  <a:pos x="6" y="21"/>
                </a:cxn>
                <a:cxn ang="0">
                  <a:pos x="19" y="38"/>
                </a:cxn>
                <a:cxn ang="0">
                  <a:pos x="33" y="21"/>
                </a:cxn>
                <a:cxn ang="0">
                  <a:pos x="19" y="4"/>
                </a:cxn>
              </a:cxnLst>
              <a:rect l="0" t="0" r="r" b="b"/>
              <a:pathLst>
                <a:path w="38" h="43">
                  <a:moveTo>
                    <a:pt x="38" y="21"/>
                  </a:moveTo>
                  <a:cubicBezTo>
                    <a:pt x="38" y="32"/>
                    <a:pt x="32" y="43"/>
                    <a:pt x="19" y="43"/>
                  </a:cubicBezTo>
                  <a:cubicBezTo>
                    <a:pt x="6" y="43"/>
                    <a:pt x="0" y="32"/>
                    <a:pt x="0" y="21"/>
                  </a:cubicBezTo>
                  <a:cubicBezTo>
                    <a:pt x="0" y="11"/>
                    <a:pt x="6" y="0"/>
                    <a:pt x="19" y="0"/>
                  </a:cubicBezTo>
                  <a:cubicBezTo>
                    <a:pt x="32" y="0"/>
                    <a:pt x="38" y="11"/>
                    <a:pt x="38" y="21"/>
                  </a:cubicBezTo>
                  <a:close/>
                  <a:moveTo>
                    <a:pt x="19" y="4"/>
                  </a:moveTo>
                  <a:cubicBezTo>
                    <a:pt x="10" y="4"/>
                    <a:pt x="6" y="14"/>
                    <a:pt x="6" y="21"/>
                  </a:cubicBezTo>
                  <a:cubicBezTo>
                    <a:pt x="6" y="29"/>
                    <a:pt x="10" y="38"/>
                    <a:pt x="19" y="38"/>
                  </a:cubicBezTo>
                  <a:cubicBezTo>
                    <a:pt x="29" y="38"/>
                    <a:pt x="33" y="29"/>
                    <a:pt x="33" y="21"/>
                  </a:cubicBezTo>
                  <a:cubicBezTo>
                    <a:pt x="33" y="14"/>
                    <a:pt x="29" y="4"/>
                    <a:pt x="19" y="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1" name="Freeform 13"/>
            <p:cNvSpPr>
              <a:spLocks/>
            </p:cNvSpPr>
            <p:nvPr userDrawn="1"/>
          </p:nvSpPr>
          <p:spPr bwMode="auto">
            <a:xfrm>
              <a:off x="2291" y="1404"/>
              <a:ext cx="461" cy="284"/>
            </a:xfrm>
            <a:custGeom>
              <a:avLst/>
              <a:gdLst/>
              <a:ahLst/>
              <a:cxnLst>
                <a:cxn ang="0">
                  <a:pos x="128" y="241"/>
                </a:cxn>
                <a:cxn ang="0">
                  <a:pos x="128" y="241"/>
                </a:cxn>
                <a:cxn ang="0">
                  <a:pos x="213" y="0"/>
                </a:cxn>
                <a:cxn ang="0">
                  <a:pos x="255" y="0"/>
                </a:cxn>
                <a:cxn ang="0">
                  <a:pos x="340" y="241"/>
                </a:cxn>
                <a:cxn ang="0">
                  <a:pos x="340" y="241"/>
                </a:cxn>
                <a:cxn ang="0">
                  <a:pos x="425" y="0"/>
                </a:cxn>
                <a:cxn ang="0">
                  <a:pos x="461" y="0"/>
                </a:cxn>
                <a:cxn ang="0">
                  <a:pos x="354" y="284"/>
                </a:cxn>
                <a:cxn ang="0">
                  <a:pos x="319" y="284"/>
                </a:cxn>
                <a:cxn ang="0">
                  <a:pos x="234" y="43"/>
                </a:cxn>
                <a:cxn ang="0">
                  <a:pos x="234" y="43"/>
                </a:cxn>
                <a:cxn ang="0">
                  <a:pos x="142" y="284"/>
                </a:cxn>
                <a:cxn ang="0">
                  <a:pos x="106" y="284"/>
                </a:cxn>
                <a:cxn ang="0">
                  <a:pos x="0" y="0"/>
                </a:cxn>
                <a:cxn ang="0">
                  <a:pos x="43" y="0"/>
                </a:cxn>
                <a:cxn ang="0">
                  <a:pos x="128" y="241"/>
                </a:cxn>
              </a:cxnLst>
              <a:rect l="0" t="0" r="r" b="b"/>
              <a:pathLst>
                <a:path w="461" h="284">
                  <a:moveTo>
                    <a:pt x="128" y="241"/>
                  </a:moveTo>
                  <a:lnTo>
                    <a:pt x="128" y="241"/>
                  </a:lnTo>
                  <a:lnTo>
                    <a:pt x="213" y="0"/>
                  </a:lnTo>
                  <a:lnTo>
                    <a:pt x="255" y="0"/>
                  </a:lnTo>
                  <a:lnTo>
                    <a:pt x="340" y="241"/>
                  </a:lnTo>
                  <a:lnTo>
                    <a:pt x="340" y="241"/>
                  </a:lnTo>
                  <a:lnTo>
                    <a:pt x="425" y="0"/>
                  </a:lnTo>
                  <a:lnTo>
                    <a:pt x="461" y="0"/>
                  </a:lnTo>
                  <a:lnTo>
                    <a:pt x="354" y="284"/>
                  </a:lnTo>
                  <a:lnTo>
                    <a:pt x="319" y="284"/>
                  </a:lnTo>
                  <a:lnTo>
                    <a:pt x="234" y="43"/>
                  </a:lnTo>
                  <a:lnTo>
                    <a:pt x="234" y="43"/>
                  </a:lnTo>
                  <a:lnTo>
                    <a:pt x="142" y="284"/>
                  </a:lnTo>
                  <a:lnTo>
                    <a:pt x="106" y="284"/>
                  </a:lnTo>
                  <a:lnTo>
                    <a:pt x="0" y="0"/>
                  </a:lnTo>
                  <a:lnTo>
                    <a:pt x="43" y="0"/>
                  </a:lnTo>
                  <a:lnTo>
                    <a:pt x="128" y="24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2" name="Freeform 14"/>
            <p:cNvSpPr>
              <a:spLocks noEditPoints="1"/>
            </p:cNvSpPr>
            <p:nvPr userDrawn="1"/>
          </p:nvSpPr>
          <p:spPr bwMode="auto">
            <a:xfrm>
              <a:off x="2780" y="1397"/>
              <a:ext cx="255" cy="305"/>
            </a:xfrm>
            <a:custGeom>
              <a:avLst/>
              <a:gdLst/>
              <a:ahLst/>
              <a:cxnLst>
                <a:cxn ang="0">
                  <a:pos x="5" y="22"/>
                </a:cxn>
                <a:cxn ang="0">
                  <a:pos x="19" y="38"/>
                </a:cxn>
                <a:cxn ang="0">
                  <a:pos x="30" y="29"/>
                </a:cxn>
                <a:cxn ang="0">
                  <a:pos x="35" y="29"/>
                </a:cxn>
                <a:cxn ang="0">
                  <a:pos x="17" y="43"/>
                </a:cxn>
                <a:cxn ang="0">
                  <a:pos x="0" y="21"/>
                </a:cxn>
                <a:cxn ang="0">
                  <a:pos x="18" y="0"/>
                </a:cxn>
                <a:cxn ang="0">
                  <a:pos x="36" y="22"/>
                </a:cxn>
                <a:cxn ang="0">
                  <a:pos x="5" y="22"/>
                </a:cxn>
                <a:cxn ang="0">
                  <a:pos x="31" y="18"/>
                </a:cxn>
                <a:cxn ang="0">
                  <a:pos x="18" y="4"/>
                </a:cxn>
                <a:cxn ang="0">
                  <a:pos x="5" y="18"/>
                </a:cxn>
                <a:cxn ang="0">
                  <a:pos x="31" y="18"/>
                </a:cxn>
              </a:cxnLst>
              <a:rect l="0" t="0" r="r" b="b"/>
              <a:pathLst>
                <a:path w="36" h="43">
                  <a:moveTo>
                    <a:pt x="5" y="22"/>
                  </a:moveTo>
                  <a:cubicBezTo>
                    <a:pt x="5" y="31"/>
                    <a:pt x="9" y="38"/>
                    <a:pt x="19" y="38"/>
                  </a:cubicBezTo>
                  <a:cubicBezTo>
                    <a:pt x="24" y="38"/>
                    <a:pt x="29" y="34"/>
                    <a:pt x="30" y="29"/>
                  </a:cubicBezTo>
                  <a:cubicBezTo>
                    <a:pt x="35" y="29"/>
                    <a:pt x="35" y="29"/>
                    <a:pt x="35" y="29"/>
                  </a:cubicBezTo>
                  <a:cubicBezTo>
                    <a:pt x="33" y="38"/>
                    <a:pt x="27" y="43"/>
                    <a:pt x="17" y="43"/>
                  </a:cubicBezTo>
                  <a:cubicBezTo>
                    <a:pt x="5" y="43"/>
                    <a:pt x="0" y="32"/>
                    <a:pt x="0" y="21"/>
                  </a:cubicBezTo>
                  <a:cubicBezTo>
                    <a:pt x="0" y="10"/>
                    <a:pt x="6" y="0"/>
                    <a:pt x="18" y="0"/>
                  </a:cubicBezTo>
                  <a:cubicBezTo>
                    <a:pt x="31" y="0"/>
                    <a:pt x="36" y="10"/>
                    <a:pt x="36" y="22"/>
                  </a:cubicBezTo>
                  <a:lnTo>
                    <a:pt x="5" y="22"/>
                  </a:lnTo>
                  <a:close/>
                  <a:moveTo>
                    <a:pt x="31" y="18"/>
                  </a:moveTo>
                  <a:cubicBezTo>
                    <a:pt x="30" y="10"/>
                    <a:pt x="26" y="4"/>
                    <a:pt x="18" y="4"/>
                  </a:cubicBezTo>
                  <a:cubicBezTo>
                    <a:pt x="10" y="4"/>
                    <a:pt x="6" y="11"/>
                    <a:pt x="5" y="18"/>
                  </a:cubicBezTo>
                  <a:lnTo>
                    <a:pt x="31" y="1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3" name="Freeform 15"/>
            <p:cNvSpPr>
              <a:spLocks/>
            </p:cNvSpPr>
            <p:nvPr userDrawn="1"/>
          </p:nvSpPr>
          <p:spPr bwMode="auto">
            <a:xfrm>
              <a:off x="3106" y="1397"/>
              <a:ext cx="142" cy="291"/>
            </a:xfrm>
            <a:custGeom>
              <a:avLst/>
              <a:gdLst/>
              <a:ahLst/>
              <a:cxnLst>
                <a:cxn ang="0">
                  <a:pos x="6" y="41"/>
                </a:cxn>
                <a:cxn ang="0">
                  <a:pos x="1" y="41"/>
                </a:cxn>
                <a:cxn ang="0">
                  <a:pos x="1" y="10"/>
                </a:cxn>
                <a:cxn ang="0">
                  <a:pos x="0" y="1"/>
                </a:cxn>
                <a:cxn ang="0">
                  <a:pos x="5" y="1"/>
                </a:cxn>
                <a:cxn ang="0">
                  <a:pos x="6" y="7"/>
                </a:cxn>
                <a:cxn ang="0">
                  <a:pos x="6" y="7"/>
                </a:cxn>
                <a:cxn ang="0">
                  <a:pos x="15" y="0"/>
                </a:cxn>
                <a:cxn ang="0">
                  <a:pos x="20" y="0"/>
                </a:cxn>
                <a:cxn ang="0">
                  <a:pos x="20" y="5"/>
                </a:cxn>
                <a:cxn ang="0">
                  <a:pos x="17" y="4"/>
                </a:cxn>
                <a:cxn ang="0">
                  <a:pos x="6" y="17"/>
                </a:cxn>
                <a:cxn ang="0">
                  <a:pos x="6" y="41"/>
                </a:cxn>
              </a:cxnLst>
              <a:rect l="0" t="0" r="r" b="b"/>
              <a:pathLst>
                <a:path w="20" h="41">
                  <a:moveTo>
                    <a:pt x="6" y="41"/>
                  </a:moveTo>
                  <a:cubicBezTo>
                    <a:pt x="1" y="41"/>
                    <a:pt x="1" y="41"/>
                    <a:pt x="1" y="41"/>
                  </a:cubicBezTo>
                  <a:cubicBezTo>
                    <a:pt x="1" y="10"/>
                    <a:pt x="1" y="10"/>
                    <a:pt x="1" y="10"/>
                  </a:cubicBezTo>
                  <a:cubicBezTo>
                    <a:pt x="1" y="7"/>
                    <a:pt x="0" y="4"/>
                    <a:pt x="0" y="1"/>
                  </a:cubicBezTo>
                  <a:cubicBezTo>
                    <a:pt x="5" y="1"/>
                    <a:pt x="5" y="1"/>
                    <a:pt x="5" y="1"/>
                  </a:cubicBezTo>
                  <a:cubicBezTo>
                    <a:pt x="6" y="7"/>
                    <a:pt x="6" y="7"/>
                    <a:pt x="6" y="7"/>
                  </a:cubicBezTo>
                  <a:cubicBezTo>
                    <a:pt x="6" y="7"/>
                    <a:pt x="6" y="7"/>
                    <a:pt x="6" y="7"/>
                  </a:cubicBezTo>
                  <a:cubicBezTo>
                    <a:pt x="7" y="3"/>
                    <a:pt x="11" y="0"/>
                    <a:pt x="15" y="0"/>
                  </a:cubicBezTo>
                  <a:cubicBezTo>
                    <a:pt x="16" y="0"/>
                    <a:pt x="18" y="0"/>
                    <a:pt x="20" y="0"/>
                  </a:cubicBezTo>
                  <a:cubicBezTo>
                    <a:pt x="20" y="5"/>
                    <a:pt x="20" y="5"/>
                    <a:pt x="20" y="5"/>
                  </a:cubicBezTo>
                  <a:cubicBezTo>
                    <a:pt x="19" y="5"/>
                    <a:pt x="18" y="4"/>
                    <a:pt x="17" y="4"/>
                  </a:cubicBezTo>
                  <a:cubicBezTo>
                    <a:pt x="9" y="4"/>
                    <a:pt x="6" y="9"/>
                    <a:pt x="6" y="17"/>
                  </a:cubicBezTo>
                  <a:lnTo>
                    <a:pt x="6" y="4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4" name="Freeform 16"/>
            <p:cNvSpPr>
              <a:spLocks/>
            </p:cNvSpPr>
            <p:nvPr userDrawn="1"/>
          </p:nvSpPr>
          <p:spPr bwMode="auto">
            <a:xfrm>
              <a:off x="753" y="-1197"/>
              <a:ext cx="1914" cy="1928"/>
            </a:xfrm>
            <a:custGeom>
              <a:avLst/>
              <a:gdLst/>
              <a:ahLst/>
              <a:cxnLst>
                <a:cxn ang="0">
                  <a:pos x="270" y="113"/>
                </a:cxn>
                <a:cxn ang="0">
                  <a:pos x="136" y="0"/>
                </a:cxn>
                <a:cxn ang="0">
                  <a:pos x="0" y="136"/>
                </a:cxn>
                <a:cxn ang="0">
                  <a:pos x="136" y="272"/>
                </a:cxn>
                <a:cxn ang="0">
                  <a:pos x="244" y="219"/>
                </a:cxn>
                <a:cxn ang="0">
                  <a:pos x="212" y="194"/>
                </a:cxn>
                <a:cxn ang="0">
                  <a:pos x="136" y="232"/>
                </a:cxn>
                <a:cxn ang="0">
                  <a:pos x="40" y="136"/>
                </a:cxn>
                <a:cxn ang="0">
                  <a:pos x="136" y="41"/>
                </a:cxn>
                <a:cxn ang="0">
                  <a:pos x="229" y="113"/>
                </a:cxn>
                <a:cxn ang="0">
                  <a:pos x="128" y="113"/>
                </a:cxn>
                <a:cxn ang="0">
                  <a:pos x="128" y="153"/>
                </a:cxn>
                <a:cxn ang="0">
                  <a:pos x="270" y="153"/>
                </a:cxn>
                <a:cxn ang="0">
                  <a:pos x="270" y="113"/>
                </a:cxn>
              </a:cxnLst>
              <a:rect l="0" t="0" r="r" b="b"/>
              <a:pathLst>
                <a:path w="270" h="272">
                  <a:moveTo>
                    <a:pt x="270" y="113"/>
                  </a:moveTo>
                  <a:cubicBezTo>
                    <a:pt x="259" y="49"/>
                    <a:pt x="203" y="0"/>
                    <a:pt x="136" y="0"/>
                  </a:cubicBezTo>
                  <a:cubicBezTo>
                    <a:pt x="61" y="0"/>
                    <a:pt x="0" y="61"/>
                    <a:pt x="0" y="136"/>
                  </a:cubicBezTo>
                  <a:cubicBezTo>
                    <a:pt x="0" y="211"/>
                    <a:pt x="61" y="272"/>
                    <a:pt x="136" y="272"/>
                  </a:cubicBezTo>
                  <a:cubicBezTo>
                    <a:pt x="180" y="272"/>
                    <a:pt x="219" y="251"/>
                    <a:pt x="244" y="219"/>
                  </a:cubicBezTo>
                  <a:cubicBezTo>
                    <a:pt x="212" y="194"/>
                    <a:pt x="212" y="194"/>
                    <a:pt x="212" y="194"/>
                  </a:cubicBezTo>
                  <a:cubicBezTo>
                    <a:pt x="194" y="217"/>
                    <a:pt x="167" y="232"/>
                    <a:pt x="136" y="232"/>
                  </a:cubicBezTo>
                  <a:cubicBezTo>
                    <a:pt x="83" y="232"/>
                    <a:pt x="40" y="189"/>
                    <a:pt x="40" y="136"/>
                  </a:cubicBezTo>
                  <a:cubicBezTo>
                    <a:pt x="40" y="84"/>
                    <a:pt x="83" y="41"/>
                    <a:pt x="136" y="41"/>
                  </a:cubicBezTo>
                  <a:cubicBezTo>
                    <a:pt x="180" y="41"/>
                    <a:pt x="218" y="71"/>
                    <a:pt x="229" y="113"/>
                  </a:cubicBezTo>
                  <a:cubicBezTo>
                    <a:pt x="128" y="113"/>
                    <a:pt x="128" y="113"/>
                    <a:pt x="128" y="113"/>
                  </a:cubicBezTo>
                  <a:cubicBezTo>
                    <a:pt x="128" y="153"/>
                    <a:pt x="128" y="153"/>
                    <a:pt x="128" y="153"/>
                  </a:cubicBezTo>
                  <a:cubicBezTo>
                    <a:pt x="270" y="153"/>
                    <a:pt x="270" y="153"/>
                    <a:pt x="270" y="153"/>
                  </a:cubicBezTo>
                  <a:lnTo>
                    <a:pt x="270" y="11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5" name="Freeform 17"/>
            <p:cNvSpPr>
              <a:spLocks/>
            </p:cNvSpPr>
            <p:nvPr userDrawn="1"/>
          </p:nvSpPr>
          <p:spPr bwMode="auto">
            <a:xfrm>
              <a:off x="-3449" y="-1197"/>
              <a:ext cx="1913" cy="1928"/>
            </a:xfrm>
            <a:custGeom>
              <a:avLst/>
              <a:gdLst/>
              <a:ahLst/>
              <a:cxnLst>
                <a:cxn ang="0">
                  <a:pos x="270" y="113"/>
                </a:cxn>
                <a:cxn ang="0">
                  <a:pos x="136" y="0"/>
                </a:cxn>
                <a:cxn ang="0">
                  <a:pos x="0" y="136"/>
                </a:cxn>
                <a:cxn ang="0">
                  <a:pos x="136" y="272"/>
                </a:cxn>
                <a:cxn ang="0">
                  <a:pos x="244" y="219"/>
                </a:cxn>
                <a:cxn ang="0">
                  <a:pos x="212" y="194"/>
                </a:cxn>
                <a:cxn ang="0">
                  <a:pos x="136" y="232"/>
                </a:cxn>
                <a:cxn ang="0">
                  <a:pos x="41" y="136"/>
                </a:cxn>
                <a:cxn ang="0">
                  <a:pos x="136" y="41"/>
                </a:cxn>
                <a:cxn ang="0">
                  <a:pos x="229" y="113"/>
                </a:cxn>
                <a:cxn ang="0">
                  <a:pos x="128" y="113"/>
                </a:cxn>
                <a:cxn ang="0">
                  <a:pos x="128" y="153"/>
                </a:cxn>
                <a:cxn ang="0">
                  <a:pos x="270" y="153"/>
                </a:cxn>
                <a:cxn ang="0">
                  <a:pos x="270" y="113"/>
                </a:cxn>
              </a:cxnLst>
              <a:rect l="0" t="0" r="r" b="b"/>
              <a:pathLst>
                <a:path w="270" h="272">
                  <a:moveTo>
                    <a:pt x="270" y="113"/>
                  </a:moveTo>
                  <a:cubicBezTo>
                    <a:pt x="259" y="49"/>
                    <a:pt x="203" y="0"/>
                    <a:pt x="136" y="0"/>
                  </a:cubicBezTo>
                  <a:cubicBezTo>
                    <a:pt x="61" y="0"/>
                    <a:pt x="0" y="61"/>
                    <a:pt x="0" y="136"/>
                  </a:cubicBezTo>
                  <a:cubicBezTo>
                    <a:pt x="0" y="211"/>
                    <a:pt x="61" y="272"/>
                    <a:pt x="136" y="272"/>
                  </a:cubicBezTo>
                  <a:cubicBezTo>
                    <a:pt x="180" y="272"/>
                    <a:pt x="219" y="251"/>
                    <a:pt x="244" y="219"/>
                  </a:cubicBezTo>
                  <a:cubicBezTo>
                    <a:pt x="212" y="194"/>
                    <a:pt x="212" y="194"/>
                    <a:pt x="212" y="194"/>
                  </a:cubicBezTo>
                  <a:cubicBezTo>
                    <a:pt x="194" y="217"/>
                    <a:pt x="167" y="232"/>
                    <a:pt x="136" y="232"/>
                  </a:cubicBezTo>
                  <a:cubicBezTo>
                    <a:pt x="83" y="232"/>
                    <a:pt x="41" y="189"/>
                    <a:pt x="41" y="136"/>
                  </a:cubicBezTo>
                  <a:cubicBezTo>
                    <a:pt x="41" y="84"/>
                    <a:pt x="83" y="41"/>
                    <a:pt x="136" y="41"/>
                  </a:cubicBezTo>
                  <a:cubicBezTo>
                    <a:pt x="181" y="41"/>
                    <a:pt x="218" y="71"/>
                    <a:pt x="229" y="113"/>
                  </a:cubicBezTo>
                  <a:cubicBezTo>
                    <a:pt x="128" y="113"/>
                    <a:pt x="128" y="113"/>
                    <a:pt x="128" y="113"/>
                  </a:cubicBezTo>
                  <a:cubicBezTo>
                    <a:pt x="128" y="153"/>
                    <a:pt x="128" y="153"/>
                    <a:pt x="128" y="153"/>
                  </a:cubicBezTo>
                  <a:cubicBezTo>
                    <a:pt x="270" y="153"/>
                    <a:pt x="270" y="153"/>
                    <a:pt x="270" y="153"/>
                  </a:cubicBezTo>
                  <a:lnTo>
                    <a:pt x="270" y="11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6" name="Freeform 18"/>
            <p:cNvSpPr>
              <a:spLocks/>
            </p:cNvSpPr>
            <p:nvPr userDrawn="1"/>
          </p:nvSpPr>
          <p:spPr bwMode="auto">
            <a:xfrm>
              <a:off x="2957" y="-1785"/>
              <a:ext cx="553" cy="2516"/>
            </a:xfrm>
            <a:custGeom>
              <a:avLst/>
              <a:gdLst/>
              <a:ahLst/>
              <a:cxnLst>
                <a:cxn ang="0">
                  <a:pos x="40" y="264"/>
                </a:cxn>
                <a:cxn ang="0">
                  <a:pos x="40" y="0"/>
                </a:cxn>
                <a:cxn ang="0">
                  <a:pos x="0" y="0"/>
                </a:cxn>
                <a:cxn ang="0">
                  <a:pos x="0" y="264"/>
                </a:cxn>
                <a:cxn ang="0">
                  <a:pos x="54" y="355"/>
                </a:cxn>
                <a:cxn ang="0">
                  <a:pos x="78" y="322"/>
                </a:cxn>
                <a:cxn ang="0">
                  <a:pos x="40" y="264"/>
                </a:cxn>
              </a:cxnLst>
              <a:rect l="0" t="0" r="r" b="b"/>
              <a:pathLst>
                <a:path w="78" h="355">
                  <a:moveTo>
                    <a:pt x="40" y="264"/>
                  </a:moveTo>
                  <a:cubicBezTo>
                    <a:pt x="40" y="0"/>
                    <a:pt x="40" y="0"/>
                    <a:pt x="40" y="0"/>
                  </a:cubicBezTo>
                  <a:cubicBezTo>
                    <a:pt x="0" y="0"/>
                    <a:pt x="0" y="0"/>
                    <a:pt x="0" y="0"/>
                  </a:cubicBezTo>
                  <a:cubicBezTo>
                    <a:pt x="0" y="264"/>
                    <a:pt x="0" y="264"/>
                    <a:pt x="0" y="264"/>
                  </a:cubicBezTo>
                  <a:cubicBezTo>
                    <a:pt x="0" y="307"/>
                    <a:pt x="20" y="332"/>
                    <a:pt x="54" y="355"/>
                  </a:cubicBezTo>
                  <a:cubicBezTo>
                    <a:pt x="78" y="322"/>
                    <a:pt x="78" y="322"/>
                    <a:pt x="78" y="322"/>
                  </a:cubicBezTo>
                  <a:cubicBezTo>
                    <a:pt x="54" y="306"/>
                    <a:pt x="40" y="293"/>
                    <a:pt x="40" y="26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7" name="Freeform 19"/>
            <p:cNvSpPr>
              <a:spLocks/>
            </p:cNvSpPr>
            <p:nvPr userDrawn="1"/>
          </p:nvSpPr>
          <p:spPr bwMode="auto">
            <a:xfrm>
              <a:off x="-1245" y="-1197"/>
              <a:ext cx="1729" cy="1900"/>
            </a:xfrm>
            <a:custGeom>
              <a:avLst/>
              <a:gdLst/>
              <a:ahLst/>
              <a:cxnLst>
                <a:cxn ang="0">
                  <a:pos x="244" y="113"/>
                </a:cxn>
                <a:cxn ang="0">
                  <a:pos x="131" y="0"/>
                </a:cxn>
                <a:cxn ang="0">
                  <a:pos x="41" y="37"/>
                </a:cxn>
                <a:cxn ang="0">
                  <a:pos x="41" y="11"/>
                </a:cxn>
                <a:cxn ang="0">
                  <a:pos x="0" y="11"/>
                </a:cxn>
                <a:cxn ang="0">
                  <a:pos x="0" y="153"/>
                </a:cxn>
                <a:cxn ang="0">
                  <a:pos x="41" y="153"/>
                </a:cxn>
                <a:cxn ang="0">
                  <a:pos x="41" y="120"/>
                </a:cxn>
                <a:cxn ang="0">
                  <a:pos x="131" y="41"/>
                </a:cxn>
                <a:cxn ang="0">
                  <a:pos x="203" y="113"/>
                </a:cxn>
                <a:cxn ang="0">
                  <a:pos x="203" y="268"/>
                </a:cxn>
                <a:cxn ang="0">
                  <a:pos x="244" y="268"/>
                </a:cxn>
                <a:cxn ang="0">
                  <a:pos x="244" y="113"/>
                </a:cxn>
              </a:cxnLst>
              <a:rect l="0" t="0" r="r" b="b"/>
              <a:pathLst>
                <a:path w="244" h="268">
                  <a:moveTo>
                    <a:pt x="244" y="113"/>
                  </a:moveTo>
                  <a:cubicBezTo>
                    <a:pt x="244" y="50"/>
                    <a:pt x="193" y="0"/>
                    <a:pt x="131" y="0"/>
                  </a:cubicBezTo>
                  <a:cubicBezTo>
                    <a:pt x="96" y="0"/>
                    <a:pt x="64" y="14"/>
                    <a:pt x="41" y="37"/>
                  </a:cubicBezTo>
                  <a:cubicBezTo>
                    <a:pt x="41" y="11"/>
                    <a:pt x="41" y="11"/>
                    <a:pt x="41" y="11"/>
                  </a:cubicBezTo>
                  <a:cubicBezTo>
                    <a:pt x="0" y="11"/>
                    <a:pt x="0" y="11"/>
                    <a:pt x="0" y="11"/>
                  </a:cubicBezTo>
                  <a:cubicBezTo>
                    <a:pt x="0" y="153"/>
                    <a:pt x="0" y="153"/>
                    <a:pt x="0" y="153"/>
                  </a:cubicBezTo>
                  <a:cubicBezTo>
                    <a:pt x="41" y="153"/>
                    <a:pt x="41" y="153"/>
                    <a:pt x="41" y="153"/>
                  </a:cubicBezTo>
                  <a:cubicBezTo>
                    <a:pt x="41" y="120"/>
                    <a:pt x="41" y="120"/>
                    <a:pt x="41" y="120"/>
                  </a:cubicBezTo>
                  <a:cubicBezTo>
                    <a:pt x="47" y="87"/>
                    <a:pt x="76" y="41"/>
                    <a:pt x="131" y="41"/>
                  </a:cubicBezTo>
                  <a:cubicBezTo>
                    <a:pt x="171" y="41"/>
                    <a:pt x="203" y="72"/>
                    <a:pt x="203" y="113"/>
                  </a:cubicBezTo>
                  <a:cubicBezTo>
                    <a:pt x="203" y="268"/>
                    <a:pt x="203" y="268"/>
                    <a:pt x="203" y="268"/>
                  </a:cubicBezTo>
                  <a:cubicBezTo>
                    <a:pt x="244" y="268"/>
                    <a:pt x="244" y="268"/>
                    <a:pt x="244" y="268"/>
                  </a:cubicBezTo>
                  <a:lnTo>
                    <a:pt x="244" y="11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grpSp>
      <p:sp>
        <p:nvSpPr>
          <p:cNvPr id="28" name="Title 9"/>
          <p:cNvSpPr>
            <a:spLocks noGrp="1"/>
          </p:cNvSpPr>
          <p:nvPr>
            <p:ph type="title" hasCustomPrompt="1"/>
          </p:nvPr>
        </p:nvSpPr>
        <p:spPr>
          <a:xfrm>
            <a:off x="2672355" y="656093"/>
            <a:ext cx="6753824" cy="3729642"/>
          </a:xfrm>
        </p:spPr>
        <p:txBody>
          <a:bodyPr>
            <a:noAutofit/>
          </a:bodyPr>
          <a:lstStyle>
            <a:lvl1pPr>
              <a:defRPr sz="4800">
                <a:solidFill>
                  <a:schemeClr val="bg1"/>
                </a:solidFill>
              </a:defRPr>
            </a:lvl1pPr>
          </a:lstStyle>
          <a:p>
            <a:r>
              <a:rPr lang="en-GB" dirty="0"/>
              <a:t>Click to edit </a:t>
            </a:r>
            <a:br>
              <a:rPr lang="en-GB" dirty="0"/>
            </a:br>
            <a:r>
              <a:rPr lang="en-GB" dirty="0"/>
              <a:t>Master title style</a:t>
            </a:r>
          </a:p>
        </p:txBody>
      </p:sp>
      <p:sp>
        <p:nvSpPr>
          <p:cNvPr id="29" name="Rectangle 28"/>
          <p:cNvSpPr/>
          <p:nvPr userDrawn="1"/>
        </p:nvSpPr>
        <p:spPr>
          <a:xfrm>
            <a:off x="154716" y="151147"/>
            <a:ext cx="2139733" cy="70352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sz="1800" dirty="0">
              <a:solidFill>
                <a:prstClr val="white"/>
              </a:solidFill>
            </a:endParaRPr>
          </a:p>
        </p:txBody>
      </p:sp>
      <p:sp>
        <p:nvSpPr>
          <p:cNvPr id="30" name="Footer Placeholder 4"/>
          <p:cNvSpPr>
            <a:spLocks noGrp="1"/>
          </p:cNvSpPr>
          <p:nvPr>
            <p:ph type="ftr" sz="quarter" idx="3"/>
          </p:nvPr>
        </p:nvSpPr>
        <p:spPr>
          <a:xfrm>
            <a:off x="2568180" y="6681605"/>
            <a:ext cx="9429749" cy="164147"/>
          </a:xfrm>
          <a:prstGeom prst="rect">
            <a:avLst/>
          </a:prstGeom>
        </p:spPr>
        <p:txBody>
          <a:bodyPr vert="horz" wrap="square" lIns="0" tIns="0" rIns="0" bIns="0" rtlCol="0" anchor="ctr">
            <a:noAutofit/>
          </a:bodyPr>
          <a:lstStyle>
            <a:lvl1pPr algn="l">
              <a:defRPr sz="1000">
                <a:solidFill>
                  <a:schemeClr val="bg1"/>
                </a:solidFill>
              </a:defRPr>
            </a:lvl1pPr>
          </a:lstStyle>
          <a:p>
            <a:r>
              <a:rPr lang="en-GB" dirty="0"/>
              <a:t>Presentation footer 10PT. Please add the relevant country to the footer.</a:t>
            </a:r>
          </a:p>
        </p:txBody>
      </p:sp>
    </p:spTree>
    <p:extLst>
      <p:ext uri="{BB962C8B-B14F-4D97-AF65-F5344CB8AC3E}">
        <p14:creationId xmlns:p14="http://schemas.microsoft.com/office/powerpoint/2010/main" val="2843219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3">
    <p:bg>
      <p:bgPr>
        <a:solidFill>
          <a:schemeClr val="accent6"/>
        </a:solidFill>
        <a:effectLst/>
      </p:bgPr>
    </p:bg>
    <p:spTree>
      <p:nvGrpSpPr>
        <p:cNvPr id="1" name=""/>
        <p:cNvGrpSpPr/>
        <p:nvPr/>
      </p:nvGrpSpPr>
      <p:grpSpPr>
        <a:xfrm>
          <a:off x="0" y="0"/>
          <a:ext cx="0" cy="0"/>
          <a:chOff x="0" y="0"/>
          <a:chExt cx="0" cy="0"/>
        </a:xfrm>
      </p:grpSpPr>
      <p:sp>
        <p:nvSpPr>
          <p:cNvPr id="9" name="Date Placeholder 1"/>
          <p:cNvSpPr>
            <a:spLocks noGrp="1"/>
          </p:cNvSpPr>
          <p:nvPr>
            <p:ph type="dt" sz="half" idx="10"/>
          </p:nvPr>
        </p:nvSpPr>
        <p:spPr>
          <a:xfrm>
            <a:off x="868738" y="6681605"/>
            <a:ext cx="1699440" cy="164147"/>
          </a:xfrm>
        </p:spPr>
        <p:txBody>
          <a:bodyPr/>
          <a:lstStyle>
            <a:lvl1pPr>
              <a:defRPr>
                <a:solidFill>
                  <a:schemeClr val="bg1"/>
                </a:solidFill>
              </a:defRPr>
            </a:lvl1pPr>
          </a:lstStyle>
          <a:p>
            <a:r>
              <a:rPr lang="en-GB" dirty="0">
                <a:solidFill>
                  <a:prstClr val="white"/>
                </a:solidFill>
              </a:rPr>
              <a:t>16/09/2019</a:t>
            </a:r>
          </a:p>
        </p:txBody>
      </p:sp>
      <p:sp>
        <p:nvSpPr>
          <p:cNvPr id="12" name="Footer Placeholder 2"/>
          <p:cNvSpPr>
            <a:spLocks noGrp="1"/>
          </p:cNvSpPr>
          <p:nvPr>
            <p:ph type="ftr" sz="quarter" idx="11"/>
          </p:nvPr>
        </p:nvSpPr>
        <p:spPr>
          <a:xfrm>
            <a:off x="2568180" y="6681605"/>
            <a:ext cx="9429749" cy="164147"/>
          </a:xfrm>
        </p:spPr>
        <p:txBody>
          <a:bodyPr/>
          <a:lstStyle>
            <a:lvl1pPr>
              <a:defRPr>
                <a:solidFill>
                  <a:schemeClr val="bg1"/>
                </a:solidFill>
              </a:defRPr>
            </a:lvl1pPr>
          </a:lstStyle>
          <a:p>
            <a:r>
              <a:rPr lang="en-GB" dirty="0">
                <a:solidFill>
                  <a:prstClr val="white"/>
                </a:solidFill>
              </a:rPr>
              <a:t>Presentation footer 10PT. Please add the relevant country to the footer.</a:t>
            </a:r>
          </a:p>
        </p:txBody>
      </p:sp>
      <p:sp>
        <p:nvSpPr>
          <p:cNvPr id="13" name="Slide Number Placeholder 3"/>
          <p:cNvSpPr>
            <a:spLocks noGrp="1"/>
          </p:cNvSpPr>
          <p:nvPr>
            <p:ph type="sldNum" sz="quarter" idx="12"/>
          </p:nvPr>
        </p:nvSpPr>
        <p:spPr>
          <a:xfrm>
            <a:off x="11997928" y="6681605"/>
            <a:ext cx="857250" cy="164147"/>
          </a:xfrm>
        </p:spPr>
        <p:txBody>
          <a:bodyPr/>
          <a:lstStyle>
            <a:lvl1pPr>
              <a:defRPr>
                <a:solidFill>
                  <a:schemeClr val="bg1"/>
                </a:solidFill>
              </a:defRPr>
            </a:lvl1pPr>
          </a:lstStyle>
          <a:p>
            <a:fld id="{1ED2235E-0982-3B42-A838-A74550CD4449}" type="slidenum">
              <a:rPr lang="en-GB" smtClean="0">
                <a:solidFill>
                  <a:prstClr val="white"/>
                </a:solidFill>
              </a:rPr>
              <a:pPr/>
              <a:t>‹#›</a:t>
            </a:fld>
            <a:endParaRPr lang="en-GB" dirty="0">
              <a:solidFill>
                <a:prstClr val="white"/>
              </a:solidFill>
            </a:endParaRPr>
          </a:p>
        </p:txBody>
      </p:sp>
      <p:grpSp>
        <p:nvGrpSpPr>
          <p:cNvPr id="16" name="Group 5"/>
          <p:cNvGrpSpPr>
            <a:grpSpLocks noChangeAspect="1"/>
          </p:cNvGrpSpPr>
          <p:nvPr userDrawn="1"/>
        </p:nvGrpSpPr>
        <p:grpSpPr bwMode="auto">
          <a:xfrm>
            <a:off x="11361232" y="733680"/>
            <a:ext cx="1494923" cy="710230"/>
            <a:chOff x="-3449" y="-1785"/>
            <a:chExt cx="6959" cy="3487"/>
          </a:xfrm>
          <a:solidFill>
            <a:schemeClr val="bg1"/>
          </a:solidFill>
        </p:grpSpPr>
        <p:sp>
          <p:nvSpPr>
            <p:cNvPr id="20" name="Freeform 6"/>
            <p:cNvSpPr>
              <a:spLocks/>
            </p:cNvSpPr>
            <p:nvPr userDrawn="1"/>
          </p:nvSpPr>
          <p:spPr bwMode="auto">
            <a:xfrm>
              <a:off x="-12" y="1270"/>
              <a:ext cx="319" cy="432"/>
            </a:xfrm>
            <a:custGeom>
              <a:avLst/>
              <a:gdLst/>
              <a:ahLst/>
              <a:cxnLst>
                <a:cxn ang="0">
                  <a:pos x="45" y="30"/>
                </a:cxn>
                <a:cxn ang="0">
                  <a:pos x="45" y="57"/>
                </a:cxn>
                <a:cxn ang="0">
                  <a:pos x="25" y="61"/>
                </a:cxn>
                <a:cxn ang="0">
                  <a:pos x="0" y="30"/>
                </a:cxn>
                <a:cxn ang="0">
                  <a:pos x="25" y="0"/>
                </a:cxn>
                <a:cxn ang="0">
                  <a:pos x="45" y="16"/>
                </a:cxn>
                <a:cxn ang="0">
                  <a:pos x="39" y="16"/>
                </a:cxn>
                <a:cxn ang="0">
                  <a:pos x="25" y="5"/>
                </a:cxn>
                <a:cxn ang="0">
                  <a:pos x="5" y="30"/>
                </a:cxn>
                <a:cxn ang="0">
                  <a:pos x="27" y="56"/>
                </a:cxn>
                <a:cxn ang="0">
                  <a:pos x="40" y="53"/>
                </a:cxn>
                <a:cxn ang="0">
                  <a:pos x="40" y="35"/>
                </a:cxn>
                <a:cxn ang="0">
                  <a:pos x="26" y="35"/>
                </a:cxn>
                <a:cxn ang="0">
                  <a:pos x="26" y="30"/>
                </a:cxn>
                <a:cxn ang="0">
                  <a:pos x="45" y="30"/>
                </a:cxn>
              </a:cxnLst>
              <a:rect l="0" t="0" r="r" b="b"/>
              <a:pathLst>
                <a:path w="45" h="61">
                  <a:moveTo>
                    <a:pt x="45" y="30"/>
                  </a:moveTo>
                  <a:cubicBezTo>
                    <a:pt x="45" y="57"/>
                    <a:pt x="45" y="57"/>
                    <a:pt x="45" y="57"/>
                  </a:cubicBezTo>
                  <a:cubicBezTo>
                    <a:pt x="38" y="60"/>
                    <a:pt x="32" y="61"/>
                    <a:pt x="25" y="61"/>
                  </a:cubicBezTo>
                  <a:cubicBezTo>
                    <a:pt x="9" y="61"/>
                    <a:pt x="0" y="48"/>
                    <a:pt x="0" y="30"/>
                  </a:cubicBezTo>
                  <a:cubicBezTo>
                    <a:pt x="0" y="15"/>
                    <a:pt x="8" y="0"/>
                    <a:pt x="25" y="0"/>
                  </a:cubicBezTo>
                  <a:cubicBezTo>
                    <a:pt x="34" y="0"/>
                    <a:pt x="44" y="5"/>
                    <a:pt x="45" y="16"/>
                  </a:cubicBezTo>
                  <a:cubicBezTo>
                    <a:pt x="39" y="16"/>
                    <a:pt x="39" y="16"/>
                    <a:pt x="39" y="16"/>
                  </a:cubicBezTo>
                  <a:cubicBezTo>
                    <a:pt x="38" y="8"/>
                    <a:pt x="32" y="5"/>
                    <a:pt x="25" y="5"/>
                  </a:cubicBezTo>
                  <a:cubicBezTo>
                    <a:pt x="11" y="5"/>
                    <a:pt x="5" y="18"/>
                    <a:pt x="5" y="30"/>
                  </a:cubicBezTo>
                  <a:cubicBezTo>
                    <a:pt x="5" y="45"/>
                    <a:pt x="12" y="56"/>
                    <a:pt x="27" y="56"/>
                  </a:cubicBezTo>
                  <a:cubicBezTo>
                    <a:pt x="32" y="56"/>
                    <a:pt x="36" y="55"/>
                    <a:pt x="40" y="53"/>
                  </a:cubicBezTo>
                  <a:cubicBezTo>
                    <a:pt x="40" y="35"/>
                    <a:pt x="40" y="35"/>
                    <a:pt x="40" y="35"/>
                  </a:cubicBezTo>
                  <a:cubicBezTo>
                    <a:pt x="26" y="35"/>
                    <a:pt x="26" y="35"/>
                    <a:pt x="26" y="35"/>
                  </a:cubicBezTo>
                  <a:cubicBezTo>
                    <a:pt x="26" y="30"/>
                    <a:pt x="26" y="30"/>
                    <a:pt x="26" y="30"/>
                  </a:cubicBezTo>
                  <a:lnTo>
                    <a:pt x="45" y="3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1" name="Freeform 7"/>
            <p:cNvSpPr>
              <a:spLocks/>
            </p:cNvSpPr>
            <p:nvPr userDrawn="1"/>
          </p:nvSpPr>
          <p:spPr bwMode="auto">
            <a:xfrm>
              <a:off x="406" y="1397"/>
              <a:ext cx="135" cy="291"/>
            </a:xfrm>
            <a:custGeom>
              <a:avLst/>
              <a:gdLst/>
              <a:ahLst/>
              <a:cxnLst>
                <a:cxn ang="0">
                  <a:pos x="5" y="41"/>
                </a:cxn>
                <a:cxn ang="0">
                  <a:pos x="0" y="41"/>
                </a:cxn>
                <a:cxn ang="0">
                  <a:pos x="0" y="10"/>
                </a:cxn>
                <a:cxn ang="0">
                  <a:pos x="0" y="1"/>
                </a:cxn>
                <a:cxn ang="0">
                  <a:pos x="5" y="1"/>
                </a:cxn>
                <a:cxn ang="0">
                  <a:pos x="5" y="7"/>
                </a:cxn>
                <a:cxn ang="0">
                  <a:pos x="5" y="7"/>
                </a:cxn>
                <a:cxn ang="0">
                  <a:pos x="14" y="0"/>
                </a:cxn>
                <a:cxn ang="0">
                  <a:pos x="19" y="0"/>
                </a:cxn>
                <a:cxn ang="0">
                  <a:pos x="19" y="5"/>
                </a:cxn>
                <a:cxn ang="0">
                  <a:pos x="16" y="4"/>
                </a:cxn>
                <a:cxn ang="0">
                  <a:pos x="5" y="17"/>
                </a:cxn>
                <a:cxn ang="0">
                  <a:pos x="5" y="41"/>
                </a:cxn>
              </a:cxnLst>
              <a:rect l="0" t="0" r="r" b="b"/>
              <a:pathLst>
                <a:path w="19" h="41">
                  <a:moveTo>
                    <a:pt x="5" y="41"/>
                  </a:moveTo>
                  <a:cubicBezTo>
                    <a:pt x="0" y="41"/>
                    <a:pt x="0" y="41"/>
                    <a:pt x="0" y="41"/>
                  </a:cubicBezTo>
                  <a:cubicBezTo>
                    <a:pt x="0" y="10"/>
                    <a:pt x="0" y="10"/>
                    <a:pt x="0" y="10"/>
                  </a:cubicBezTo>
                  <a:cubicBezTo>
                    <a:pt x="0" y="7"/>
                    <a:pt x="0" y="4"/>
                    <a:pt x="0" y="1"/>
                  </a:cubicBezTo>
                  <a:cubicBezTo>
                    <a:pt x="5" y="1"/>
                    <a:pt x="5" y="1"/>
                    <a:pt x="5" y="1"/>
                  </a:cubicBezTo>
                  <a:cubicBezTo>
                    <a:pt x="5" y="7"/>
                    <a:pt x="5" y="7"/>
                    <a:pt x="5" y="7"/>
                  </a:cubicBezTo>
                  <a:cubicBezTo>
                    <a:pt x="5" y="7"/>
                    <a:pt x="5" y="7"/>
                    <a:pt x="5" y="7"/>
                  </a:cubicBezTo>
                  <a:cubicBezTo>
                    <a:pt x="7" y="3"/>
                    <a:pt x="10" y="0"/>
                    <a:pt x="14" y="0"/>
                  </a:cubicBezTo>
                  <a:cubicBezTo>
                    <a:pt x="16" y="0"/>
                    <a:pt x="18" y="0"/>
                    <a:pt x="19" y="0"/>
                  </a:cubicBezTo>
                  <a:cubicBezTo>
                    <a:pt x="19" y="5"/>
                    <a:pt x="19" y="5"/>
                    <a:pt x="19" y="5"/>
                  </a:cubicBezTo>
                  <a:cubicBezTo>
                    <a:pt x="18" y="5"/>
                    <a:pt x="17" y="4"/>
                    <a:pt x="16" y="4"/>
                  </a:cubicBezTo>
                  <a:cubicBezTo>
                    <a:pt x="9" y="4"/>
                    <a:pt x="5" y="9"/>
                    <a:pt x="5" y="17"/>
                  </a:cubicBezTo>
                  <a:lnTo>
                    <a:pt x="5" y="4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2" name="Freeform 8"/>
            <p:cNvSpPr>
              <a:spLocks noEditPoints="1"/>
            </p:cNvSpPr>
            <p:nvPr userDrawn="1"/>
          </p:nvSpPr>
          <p:spPr bwMode="auto">
            <a:xfrm>
              <a:off x="583" y="1397"/>
              <a:ext cx="255" cy="305"/>
            </a:xfrm>
            <a:custGeom>
              <a:avLst/>
              <a:gdLst/>
              <a:ahLst/>
              <a:cxnLst>
                <a:cxn ang="0">
                  <a:pos x="5" y="22"/>
                </a:cxn>
                <a:cxn ang="0">
                  <a:pos x="19" y="38"/>
                </a:cxn>
                <a:cxn ang="0">
                  <a:pos x="30" y="29"/>
                </a:cxn>
                <a:cxn ang="0">
                  <a:pos x="36" y="29"/>
                </a:cxn>
                <a:cxn ang="0">
                  <a:pos x="17" y="43"/>
                </a:cxn>
                <a:cxn ang="0">
                  <a:pos x="0" y="21"/>
                </a:cxn>
                <a:cxn ang="0">
                  <a:pos x="18" y="0"/>
                </a:cxn>
                <a:cxn ang="0">
                  <a:pos x="36" y="22"/>
                </a:cxn>
                <a:cxn ang="0">
                  <a:pos x="5" y="22"/>
                </a:cxn>
                <a:cxn ang="0">
                  <a:pos x="31" y="18"/>
                </a:cxn>
                <a:cxn ang="0">
                  <a:pos x="18" y="4"/>
                </a:cxn>
                <a:cxn ang="0">
                  <a:pos x="5" y="18"/>
                </a:cxn>
                <a:cxn ang="0">
                  <a:pos x="31" y="18"/>
                </a:cxn>
              </a:cxnLst>
              <a:rect l="0" t="0" r="r" b="b"/>
              <a:pathLst>
                <a:path w="36" h="43">
                  <a:moveTo>
                    <a:pt x="5" y="22"/>
                  </a:moveTo>
                  <a:cubicBezTo>
                    <a:pt x="5" y="31"/>
                    <a:pt x="9" y="38"/>
                    <a:pt x="19" y="38"/>
                  </a:cubicBezTo>
                  <a:cubicBezTo>
                    <a:pt x="25" y="38"/>
                    <a:pt x="29" y="34"/>
                    <a:pt x="30" y="29"/>
                  </a:cubicBezTo>
                  <a:cubicBezTo>
                    <a:pt x="36" y="29"/>
                    <a:pt x="36" y="29"/>
                    <a:pt x="36" y="29"/>
                  </a:cubicBezTo>
                  <a:cubicBezTo>
                    <a:pt x="33" y="38"/>
                    <a:pt x="27" y="43"/>
                    <a:pt x="17" y="43"/>
                  </a:cubicBezTo>
                  <a:cubicBezTo>
                    <a:pt x="5" y="43"/>
                    <a:pt x="0" y="32"/>
                    <a:pt x="0" y="21"/>
                  </a:cubicBezTo>
                  <a:cubicBezTo>
                    <a:pt x="0" y="10"/>
                    <a:pt x="6" y="0"/>
                    <a:pt x="18" y="0"/>
                  </a:cubicBezTo>
                  <a:cubicBezTo>
                    <a:pt x="31" y="0"/>
                    <a:pt x="36" y="10"/>
                    <a:pt x="36" y="22"/>
                  </a:cubicBezTo>
                  <a:lnTo>
                    <a:pt x="5" y="22"/>
                  </a:lnTo>
                  <a:close/>
                  <a:moveTo>
                    <a:pt x="31" y="18"/>
                  </a:moveTo>
                  <a:cubicBezTo>
                    <a:pt x="30" y="10"/>
                    <a:pt x="26" y="4"/>
                    <a:pt x="18" y="4"/>
                  </a:cubicBezTo>
                  <a:cubicBezTo>
                    <a:pt x="10" y="4"/>
                    <a:pt x="6" y="11"/>
                    <a:pt x="5" y="18"/>
                  </a:cubicBezTo>
                  <a:lnTo>
                    <a:pt x="31" y="1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3" name="Freeform 9"/>
            <p:cNvSpPr>
              <a:spLocks noEditPoints="1"/>
            </p:cNvSpPr>
            <p:nvPr userDrawn="1"/>
          </p:nvSpPr>
          <p:spPr bwMode="auto">
            <a:xfrm>
              <a:off x="895" y="1397"/>
              <a:ext cx="262" cy="305"/>
            </a:xfrm>
            <a:custGeom>
              <a:avLst/>
              <a:gdLst/>
              <a:ahLst/>
              <a:cxnLst>
                <a:cxn ang="0">
                  <a:pos x="6" y="22"/>
                </a:cxn>
                <a:cxn ang="0">
                  <a:pos x="20" y="38"/>
                </a:cxn>
                <a:cxn ang="0">
                  <a:pos x="31" y="29"/>
                </a:cxn>
                <a:cxn ang="0">
                  <a:pos x="36" y="29"/>
                </a:cxn>
                <a:cxn ang="0">
                  <a:pos x="18" y="43"/>
                </a:cxn>
                <a:cxn ang="0">
                  <a:pos x="0" y="21"/>
                </a:cxn>
                <a:cxn ang="0">
                  <a:pos x="18" y="0"/>
                </a:cxn>
                <a:cxn ang="0">
                  <a:pos x="37" y="22"/>
                </a:cxn>
                <a:cxn ang="0">
                  <a:pos x="6" y="22"/>
                </a:cxn>
                <a:cxn ang="0">
                  <a:pos x="32" y="18"/>
                </a:cxn>
                <a:cxn ang="0">
                  <a:pos x="18" y="4"/>
                </a:cxn>
                <a:cxn ang="0">
                  <a:pos x="6" y="18"/>
                </a:cxn>
                <a:cxn ang="0">
                  <a:pos x="32" y="18"/>
                </a:cxn>
              </a:cxnLst>
              <a:rect l="0" t="0" r="r" b="b"/>
              <a:pathLst>
                <a:path w="37" h="43">
                  <a:moveTo>
                    <a:pt x="6" y="22"/>
                  </a:moveTo>
                  <a:cubicBezTo>
                    <a:pt x="6" y="31"/>
                    <a:pt x="10" y="38"/>
                    <a:pt x="20" y="38"/>
                  </a:cubicBezTo>
                  <a:cubicBezTo>
                    <a:pt x="25" y="38"/>
                    <a:pt x="30" y="34"/>
                    <a:pt x="31" y="29"/>
                  </a:cubicBezTo>
                  <a:cubicBezTo>
                    <a:pt x="36" y="29"/>
                    <a:pt x="36" y="29"/>
                    <a:pt x="36" y="29"/>
                  </a:cubicBezTo>
                  <a:cubicBezTo>
                    <a:pt x="34" y="38"/>
                    <a:pt x="28" y="43"/>
                    <a:pt x="18" y="43"/>
                  </a:cubicBezTo>
                  <a:cubicBezTo>
                    <a:pt x="6" y="43"/>
                    <a:pt x="0" y="32"/>
                    <a:pt x="0" y="21"/>
                  </a:cubicBezTo>
                  <a:cubicBezTo>
                    <a:pt x="0" y="10"/>
                    <a:pt x="6" y="0"/>
                    <a:pt x="18" y="0"/>
                  </a:cubicBezTo>
                  <a:cubicBezTo>
                    <a:pt x="32" y="0"/>
                    <a:pt x="37" y="10"/>
                    <a:pt x="37" y="22"/>
                  </a:cubicBezTo>
                  <a:lnTo>
                    <a:pt x="6" y="22"/>
                  </a:lnTo>
                  <a:close/>
                  <a:moveTo>
                    <a:pt x="32" y="18"/>
                  </a:moveTo>
                  <a:cubicBezTo>
                    <a:pt x="31" y="10"/>
                    <a:pt x="27" y="4"/>
                    <a:pt x="18" y="4"/>
                  </a:cubicBezTo>
                  <a:cubicBezTo>
                    <a:pt x="11" y="4"/>
                    <a:pt x="6" y="11"/>
                    <a:pt x="6" y="18"/>
                  </a:cubicBezTo>
                  <a:lnTo>
                    <a:pt x="32" y="1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4" name="Freeform 10"/>
            <p:cNvSpPr>
              <a:spLocks/>
            </p:cNvSpPr>
            <p:nvPr userDrawn="1"/>
          </p:nvSpPr>
          <p:spPr bwMode="auto">
            <a:xfrm>
              <a:off x="1228" y="1397"/>
              <a:ext cx="227" cy="291"/>
            </a:xfrm>
            <a:custGeom>
              <a:avLst/>
              <a:gdLst/>
              <a:ahLst/>
              <a:cxnLst>
                <a:cxn ang="0">
                  <a:pos x="5" y="41"/>
                </a:cxn>
                <a:cxn ang="0">
                  <a:pos x="1" y="41"/>
                </a:cxn>
                <a:cxn ang="0">
                  <a:pos x="1" y="10"/>
                </a:cxn>
                <a:cxn ang="0">
                  <a:pos x="0" y="1"/>
                </a:cxn>
                <a:cxn ang="0">
                  <a:pos x="5" y="1"/>
                </a:cxn>
                <a:cxn ang="0">
                  <a:pos x="5" y="7"/>
                </a:cxn>
                <a:cxn ang="0">
                  <a:pos x="5" y="7"/>
                </a:cxn>
                <a:cxn ang="0">
                  <a:pos x="18" y="0"/>
                </a:cxn>
                <a:cxn ang="0">
                  <a:pos x="32" y="16"/>
                </a:cxn>
                <a:cxn ang="0">
                  <a:pos x="32" y="41"/>
                </a:cxn>
                <a:cxn ang="0">
                  <a:pos x="28" y="41"/>
                </a:cxn>
                <a:cxn ang="0">
                  <a:pos x="28" y="15"/>
                </a:cxn>
                <a:cxn ang="0">
                  <a:pos x="17" y="4"/>
                </a:cxn>
                <a:cxn ang="0">
                  <a:pos x="5" y="18"/>
                </a:cxn>
                <a:cxn ang="0">
                  <a:pos x="5" y="41"/>
                </a:cxn>
              </a:cxnLst>
              <a:rect l="0" t="0" r="r" b="b"/>
              <a:pathLst>
                <a:path w="32" h="41">
                  <a:moveTo>
                    <a:pt x="5" y="41"/>
                  </a:moveTo>
                  <a:cubicBezTo>
                    <a:pt x="1" y="41"/>
                    <a:pt x="1" y="41"/>
                    <a:pt x="1" y="41"/>
                  </a:cubicBezTo>
                  <a:cubicBezTo>
                    <a:pt x="1" y="10"/>
                    <a:pt x="1" y="10"/>
                    <a:pt x="1" y="10"/>
                  </a:cubicBezTo>
                  <a:cubicBezTo>
                    <a:pt x="1" y="7"/>
                    <a:pt x="0" y="4"/>
                    <a:pt x="0" y="1"/>
                  </a:cubicBezTo>
                  <a:cubicBezTo>
                    <a:pt x="5" y="1"/>
                    <a:pt x="5" y="1"/>
                    <a:pt x="5" y="1"/>
                  </a:cubicBezTo>
                  <a:cubicBezTo>
                    <a:pt x="5" y="7"/>
                    <a:pt x="5" y="7"/>
                    <a:pt x="5" y="7"/>
                  </a:cubicBezTo>
                  <a:cubicBezTo>
                    <a:pt x="5" y="7"/>
                    <a:pt x="5" y="7"/>
                    <a:pt x="5" y="7"/>
                  </a:cubicBezTo>
                  <a:cubicBezTo>
                    <a:pt x="8" y="2"/>
                    <a:pt x="13" y="0"/>
                    <a:pt x="18" y="0"/>
                  </a:cubicBezTo>
                  <a:cubicBezTo>
                    <a:pt x="31" y="0"/>
                    <a:pt x="32" y="12"/>
                    <a:pt x="32" y="16"/>
                  </a:cubicBezTo>
                  <a:cubicBezTo>
                    <a:pt x="32" y="41"/>
                    <a:pt x="32" y="41"/>
                    <a:pt x="32" y="41"/>
                  </a:cubicBezTo>
                  <a:cubicBezTo>
                    <a:pt x="28" y="41"/>
                    <a:pt x="28" y="41"/>
                    <a:pt x="28" y="41"/>
                  </a:cubicBezTo>
                  <a:cubicBezTo>
                    <a:pt x="28" y="15"/>
                    <a:pt x="28" y="15"/>
                    <a:pt x="28" y="15"/>
                  </a:cubicBezTo>
                  <a:cubicBezTo>
                    <a:pt x="28" y="8"/>
                    <a:pt x="24" y="4"/>
                    <a:pt x="17" y="4"/>
                  </a:cubicBezTo>
                  <a:cubicBezTo>
                    <a:pt x="9" y="4"/>
                    <a:pt x="5" y="11"/>
                    <a:pt x="5" y="18"/>
                  </a:cubicBezTo>
                  <a:lnTo>
                    <a:pt x="5" y="4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5" name="Freeform 11"/>
            <p:cNvSpPr>
              <a:spLocks noEditPoints="1"/>
            </p:cNvSpPr>
            <p:nvPr userDrawn="1"/>
          </p:nvSpPr>
          <p:spPr bwMode="auto">
            <a:xfrm>
              <a:off x="1717" y="1277"/>
              <a:ext cx="276" cy="411"/>
            </a:xfrm>
            <a:custGeom>
              <a:avLst/>
              <a:gdLst/>
              <a:ahLst/>
              <a:cxnLst>
                <a:cxn ang="0">
                  <a:pos x="0" y="58"/>
                </a:cxn>
                <a:cxn ang="0">
                  <a:pos x="0" y="0"/>
                </a:cxn>
                <a:cxn ang="0">
                  <a:pos x="15" y="0"/>
                </a:cxn>
                <a:cxn ang="0">
                  <a:pos x="39" y="17"/>
                </a:cxn>
                <a:cxn ang="0">
                  <a:pos x="15" y="33"/>
                </a:cxn>
                <a:cxn ang="0">
                  <a:pos x="5" y="33"/>
                </a:cxn>
                <a:cxn ang="0">
                  <a:pos x="5" y="58"/>
                </a:cxn>
                <a:cxn ang="0">
                  <a:pos x="0" y="58"/>
                </a:cxn>
                <a:cxn ang="0">
                  <a:pos x="5" y="28"/>
                </a:cxn>
                <a:cxn ang="0">
                  <a:pos x="18" y="28"/>
                </a:cxn>
                <a:cxn ang="0">
                  <a:pos x="33" y="17"/>
                </a:cxn>
                <a:cxn ang="0">
                  <a:pos x="18" y="5"/>
                </a:cxn>
                <a:cxn ang="0">
                  <a:pos x="5" y="5"/>
                </a:cxn>
                <a:cxn ang="0">
                  <a:pos x="5" y="28"/>
                </a:cxn>
              </a:cxnLst>
              <a:rect l="0" t="0" r="r" b="b"/>
              <a:pathLst>
                <a:path w="39" h="58">
                  <a:moveTo>
                    <a:pt x="0" y="58"/>
                  </a:moveTo>
                  <a:cubicBezTo>
                    <a:pt x="0" y="0"/>
                    <a:pt x="0" y="0"/>
                    <a:pt x="0" y="0"/>
                  </a:cubicBezTo>
                  <a:cubicBezTo>
                    <a:pt x="15" y="0"/>
                    <a:pt x="15" y="0"/>
                    <a:pt x="15" y="0"/>
                  </a:cubicBezTo>
                  <a:cubicBezTo>
                    <a:pt x="26" y="0"/>
                    <a:pt x="39" y="3"/>
                    <a:pt x="39" y="17"/>
                  </a:cubicBezTo>
                  <a:cubicBezTo>
                    <a:pt x="39" y="31"/>
                    <a:pt x="26" y="33"/>
                    <a:pt x="15" y="33"/>
                  </a:cubicBezTo>
                  <a:cubicBezTo>
                    <a:pt x="5" y="33"/>
                    <a:pt x="5" y="33"/>
                    <a:pt x="5" y="33"/>
                  </a:cubicBezTo>
                  <a:cubicBezTo>
                    <a:pt x="5" y="58"/>
                    <a:pt x="5" y="58"/>
                    <a:pt x="5" y="58"/>
                  </a:cubicBezTo>
                  <a:lnTo>
                    <a:pt x="0" y="58"/>
                  </a:lnTo>
                  <a:close/>
                  <a:moveTo>
                    <a:pt x="5" y="28"/>
                  </a:moveTo>
                  <a:cubicBezTo>
                    <a:pt x="18" y="28"/>
                    <a:pt x="18" y="28"/>
                    <a:pt x="18" y="28"/>
                  </a:cubicBezTo>
                  <a:cubicBezTo>
                    <a:pt x="26" y="28"/>
                    <a:pt x="33" y="26"/>
                    <a:pt x="33" y="17"/>
                  </a:cubicBezTo>
                  <a:cubicBezTo>
                    <a:pt x="33" y="8"/>
                    <a:pt x="26" y="5"/>
                    <a:pt x="18" y="5"/>
                  </a:cubicBezTo>
                  <a:cubicBezTo>
                    <a:pt x="5" y="5"/>
                    <a:pt x="5" y="5"/>
                    <a:pt x="5" y="5"/>
                  </a:cubicBezTo>
                  <a:lnTo>
                    <a:pt x="5" y="2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6" name="Freeform 12"/>
            <p:cNvSpPr>
              <a:spLocks noEditPoints="1"/>
            </p:cNvSpPr>
            <p:nvPr userDrawn="1"/>
          </p:nvSpPr>
          <p:spPr bwMode="auto">
            <a:xfrm>
              <a:off x="2001" y="1397"/>
              <a:ext cx="269" cy="305"/>
            </a:xfrm>
            <a:custGeom>
              <a:avLst/>
              <a:gdLst/>
              <a:ahLst/>
              <a:cxnLst>
                <a:cxn ang="0">
                  <a:pos x="38" y="21"/>
                </a:cxn>
                <a:cxn ang="0">
                  <a:pos x="19" y="43"/>
                </a:cxn>
                <a:cxn ang="0">
                  <a:pos x="0" y="21"/>
                </a:cxn>
                <a:cxn ang="0">
                  <a:pos x="19" y="0"/>
                </a:cxn>
                <a:cxn ang="0">
                  <a:pos x="38" y="21"/>
                </a:cxn>
                <a:cxn ang="0">
                  <a:pos x="19" y="4"/>
                </a:cxn>
                <a:cxn ang="0">
                  <a:pos x="6" y="21"/>
                </a:cxn>
                <a:cxn ang="0">
                  <a:pos x="19" y="38"/>
                </a:cxn>
                <a:cxn ang="0">
                  <a:pos x="33" y="21"/>
                </a:cxn>
                <a:cxn ang="0">
                  <a:pos x="19" y="4"/>
                </a:cxn>
              </a:cxnLst>
              <a:rect l="0" t="0" r="r" b="b"/>
              <a:pathLst>
                <a:path w="38" h="43">
                  <a:moveTo>
                    <a:pt x="38" y="21"/>
                  </a:moveTo>
                  <a:cubicBezTo>
                    <a:pt x="38" y="32"/>
                    <a:pt x="32" y="43"/>
                    <a:pt x="19" y="43"/>
                  </a:cubicBezTo>
                  <a:cubicBezTo>
                    <a:pt x="6" y="43"/>
                    <a:pt x="0" y="32"/>
                    <a:pt x="0" y="21"/>
                  </a:cubicBezTo>
                  <a:cubicBezTo>
                    <a:pt x="0" y="11"/>
                    <a:pt x="6" y="0"/>
                    <a:pt x="19" y="0"/>
                  </a:cubicBezTo>
                  <a:cubicBezTo>
                    <a:pt x="32" y="0"/>
                    <a:pt x="38" y="11"/>
                    <a:pt x="38" y="21"/>
                  </a:cubicBezTo>
                  <a:close/>
                  <a:moveTo>
                    <a:pt x="19" y="4"/>
                  </a:moveTo>
                  <a:cubicBezTo>
                    <a:pt x="10" y="4"/>
                    <a:pt x="6" y="14"/>
                    <a:pt x="6" y="21"/>
                  </a:cubicBezTo>
                  <a:cubicBezTo>
                    <a:pt x="6" y="29"/>
                    <a:pt x="10" y="38"/>
                    <a:pt x="19" y="38"/>
                  </a:cubicBezTo>
                  <a:cubicBezTo>
                    <a:pt x="29" y="38"/>
                    <a:pt x="33" y="29"/>
                    <a:pt x="33" y="21"/>
                  </a:cubicBezTo>
                  <a:cubicBezTo>
                    <a:pt x="33" y="14"/>
                    <a:pt x="29" y="4"/>
                    <a:pt x="19" y="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7" name="Freeform 13"/>
            <p:cNvSpPr>
              <a:spLocks/>
            </p:cNvSpPr>
            <p:nvPr userDrawn="1"/>
          </p:nvSpPr>
          <p:spPr bwMode="auto">
            <a:xfrm>
              <a:off x="2291" y="1404"/>
              <a:ext cx="461" cy="284"/>
            </a:xfrm>
            <a:custGeom>
              <a:avLst/>
              <a:gdLst/>
              <a:ahLst/>
              <a:cxnLst>
                <a:cxn ang="0">
                  <a:pos x="128" y="241"/>
                </a:cxn>
                <a:cxn ang="0">
                  <a:pos x="128" y="241"/>
                </a:cxn>
                <a:cxn ang="0">
                  <a:pos x="213" y="0"/>
                </a:cxn>
                <a:cxn ang="0">
                  <a:pos x="255" y="0"/>
                </a:cxn>
                <a:cxn ang="0">
                  <a:pos x="340" y="241"/>
                </a:cxn>
                <a:cxn ang="0">
                  <a:pos x="340" y="241"/>
                </a:cxn>
                <a:cxn ang="0">
                  <a:pos x="425" y="0"/>
                </a:cxn>
                <a:cxn ang="0">
                  <a:pos x="461" y="0"/>
                </a:cxn>
                <a:cxn ang="0">
                  <a:pos x="354" y="284"/>
                </a:cxn>
                <a:cxn ang="0">
                  <a:pos x="319" y="284"/>
                </a:cxn>
                <a:cxn ang="0">
                  <a:pos x="234" y="43"/>
                </a:cxn>
                <a:cxn ang="0">
                  <a:pos x="234" y="43"/>
                </a:cxn>
                <a:cxn ang="0">
                  <a:pos x="142" y="284"/>
                </a:cxn>
                <a:cxn ang="0">
                  <a:pos x="106" y="284"/>
                </a:cxn>
                <a:cxn ang="0">
                  <a:pos x="0" y="0"/>
                </a:cxn>
                <a:cxn ang="0">
                  <a:pos x="43" y="0"/>
                </a:cxn>
                <a:cxn ang="0">
                  <a:pos x="128" y="241"/>
                </a:cxn>
              </a:cxnLst>
              <a:rect l="0" t="0" r="r" b="b"/>
              <a:pathLst>
                <a:path w="461" h="284">
                  <a:moveTo>
                    <a:pt x="128" y="241"/>
                  </a:moveTo>
                  <a:lnTo>
                    <a:pt x="128" y="241"/>
                  </a:lnTo>
                  <a:lnTo>
                    <a:pt x="213" y="0"/>
                  </a:lnTo>
                  <a:lnTo>
                    <a:pt x="255" y="0"/>
                  </a:lnTo>
                  <a:lnTo>
                    <a:pt x="340" y="241"/>
                  </a:lnTo>
                  <a:lnTo>
                    <a:pt x="340" y="241"/>
                  </a:lnTo>
                  <a:lnTo>
                    <a:pt x="425" y="0"/>
                  </a:lnTo>
                  <a:lnTo>
                    <a:pt x="461" y="0"/>
                  </a:lnTo>
                  <a:lnTo>
                    <a:pt x="354" y="284"/>
                  </a:lnTo>
                  <a:lnTo>
                    <a:pt x="319" y="284"/>
                  </a:lnTo>
                  <a:lnTo>
                    <a:pt x="234" y="43"/>
                  </a:lnTo>
                  <a:lnTo>
                    <a:pt x="234" y="43"/>
                  </a:lnTo>
                  <a:lnTo>
                    <a:pt x="142" y="284"/>
                  </a:lnTo>
                  <a:lnTo>
                    <a:pt x="106" y="284"/>
                  </a:lnTo>
                  <a:lnTo>
                    <a:pt x="0" y="0"/>
                  </a:lnTo>
                  <a:lnTo>
                    <a:pt x="43" y="0"/>
                  </a:lnTo>
                  <a:lnTo>
                    <a:pt x="128" y="24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8" name="Freeform 14"/>
            <p:cNvSpPr>
              <a:spLocks noEditPoints="1"/>
            </p:cNvSpPr>
            <p:nvPr userDrawn="1"/>
          </p:nvSpPr>
          <p:spPr bwMode="auto">
            <a:xfrm>
              <a:off x="2780" y="1397"/>
              <a:ext cx="255" cy="305"/>
            </a:xfrm>
            <a:custGeom>
              <a:avLst/>
              <a:gdLst/>
              <a:ahLst/>
              <a:cxnLst>
                <a:cxn ang="0">
                  <a:pos x="5" y="22"/>
                </a:cxn>
                <a:cxn ang="0">
                  <a:pos x="19" y="38"/>
                </a:cxn>
                <a:cxn ang="0">
                  <a:pos x="30" y="29"/>
                </a:cxn>
                <a:cxn ang="0">
                  <a:pos x="35" y="29"/>
                </a:cxn>
                <a:cxn ang="0">
                  <a:pos x="17" y="43"/>
                </a:cxn>
                <a:cxn ang="0">
                  <a:pos x="0" y="21"/>
                </a:cxn>
                <a:cxn ang="0">
                  <a:pos x="18" y="0"/>
                </a:cxn>
                <a:cxn ang="0">
                  <a:pos x="36" y="22"/>
                </a:cxn>
                <a:cxn ang="0">
                  <a:pos x="5" y="22"/>
                </a:cxn>
                <a:cxn ang="0">
                  <a:pos x="31" y="18"/>
                </a:cxn>
                <a:cxn ang="0">
                  <a:pos x="18" y="4"/>
                </a:cxn>
                <a:cxn ang="0">
                  <a:pos x="5" y="18"/>
                </a:cxn>
                <a:cxn ang="0">
                  <a:pos x="31" y="18"/>
                </a:cxn>
              </a:cxnLst>
              <a:rect l="0" t="0" r="r" b="b"/>
              <a:pathLst>
                <a:path w="36" h="43">
                  <a:moveTo>
                    <a:pt x="5" y="22"/>
                  </a:moveTo>
                  <a:cubicBezTo>
                    <a:pt x="5" y="31"/>
                    <a:pt x="9" y="38"/>
                    <a:pt x="19" y="38"/>
                  </a:cubicBezTo>
                  <a:cubicBezTo>
                    <a:pt x="24" y="38"/>
                    <a:pt x="29" y="34"/>
                    <a:pt x="30" y="29"/>
                  </a:cubicBezTo>
                  <a:cubicBezTo>
                    <a:pt x="35" y="29"/>
                    <a:pt x="35" y="29"/>
                    <a:pt x="35" y="29"/>
                  </a:cubicBezTo>
                  <a:cubicBezTo>
                    <a:pt x="33" y="38"/>
                    <a:pt x="27" y="43"/>
                    <a:pt x="17" y="43"/>
                  </a:cubicBezTo>
                  <a:cubicBezTo>
                    <a:pt x="5" y="43"/>
                    <a:pt x="0" y="32"/>
                    <a:pt x="0" y="21"/>
                  </a:cubicBezTo>
                  <a:cubicBezTo>
                    <a:pt x="0" y="10"/>
                    <a:pt x="6" y="0"/>
                    <a:pt x="18" y="0"/>
                  </a:cubicBezTo>
                  <a:cubicBezTo>
                    <a:pt x="31" y="0"/>
                    <a:pt x="36" y="10"/>
                    <a:pt x="36" y="22"/>
                  </a:cubicBezTo>
                  <a:lnTo>
                    <a:pt x="5" y="22"/>
                  </a:lnTo>
                  <a:close/>
                  <a:moveTo>
                    <a:pt x="31" y="18"/>
                  </a:moveTo>
                  <a:cubicBezTo>
                    <a:pt x="30" y="10"/>
                    <a:pt x="26" y="4"/>
                    <a:pt x="18" y="4"/>
                  </a:cubicBezTo>
                  <a:cubicBezTo>
                    <a:pt x="10" y="4"/>
                    <a:pt x="6" y="11"/>
                    <a:pt x="5" y="18"/>
                  </a:cubicBezTo>
                  <a:lnTo>
                    <a:pt x="31" y="1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29" name="Freeform 15"/>
            <p:cNvSpPr>
              <a:spLocks/>
            </p:cNvSpPr>
            <p:nvPr userDrawn="1"/>
          </p:nvSpPr>
          <p:spPr bwMode="auto">
            <a:xfrm>
              <a:off x="3106" y="1397"/>
              <a:ext cx="142" cy="291"/>
            </a:xfrm>
            <a:custGeom>
              <a:avLst/>
              <a:gdLst/>
              <a:ahLst/>
              <a:cxnLst>
                <a:cxn ang="0">
                  <a:pos x="6" y="41"/>
                </a:cxn>
                <a:cxn ang="0">
                  <a:pos x="1" y="41"/>
                </a:cxn>
                <a:cxn ang="0">
                  <a:pos x="1" y="10"/>
                </a:cxn>
                <a:cxn ang="0">
                  <a:pos x="0" y="1"/>
                </a:cxn>
                <a:cxn ang="0">
                  <a:pos x="5" y="1"/>
                </a:cxn>
                <a:cxn ang="0">
                  <a:pos x="6" y="7"/>
                </a:cxn>
                <a:cxn ang="0">
                  <a:pos x="6" y="7"/>
                </a:cxn>
                <a:cxn ang="0">
                  <a:pos x="15" y="0"/>
                </a:cxn>
                <a:cxn ang="0">
                  <a:pos x="20" y="0"/>
                </a:cxn>
                <a:cxn ang="0">
                  <a:pos x="20" y="5"/>
                </a:cxn>
                <a:cxn ang="0">
                  <a:pos x="17" y="4"/>
                </a:cxn>
                <a:cxn ang="0">
                  <a:pos x="6" y="17"/>
                </a:cxn>
                <a:cxn ang="0">
                  <a:pos x="6" y="41"/>
                </a:cxn>
              </a:cxnLst>
              <a:rect l="0" t="0" r="r" b="b"/>
              <a:pathLst>
                <a:path w="20" h="41">
                  <a:moveTo>
                    <a:pt x="6" y="41"/>
                  </a:moveTo>
                  <a:cubicBezTo>
                    <a:pt x="1" y="41"/>
                    <a:pt x="1" y="41"/>
                    <a:pt x="1" y="41"/>
                  </a:cubicBezTo>
                  <a:cubicBezTo>
                    <a:pt x="1" y="10"/>
                    <a:pt x="1" y="10"/>
                    <a:pt x="1" y="10"/>
                  </a:cubicBezTo>
                  <a:cubicBezTo>
                    <a:pt x="1" y="7"/>
                    <a:pt x="0" y="4"/>
                    <a:pt x="0" y="1"/>
                  </a:cubicBezTo>
                  <a:cubicBezTo>
                    <a:pt x="5" y="1"/>
                    <a:pt x="5" y="1"/>
                    <a:pt x="5" y="1"/>
                  </a:cubicBezTo>
                  <a:cubicBezTo>
                    <a:pt x="6" y="7"/>
                    <a:pt x="6" y="7"/>
                    <a:pt x="6" y="7"/>
                  </a:cubicBezTo>
                  <a:cubicBezTo>
                    <a:pt x="6" y="7"/>
                    <a:pt x="6" y="7"/>
                    <a:pt x="6" y="7"/>
                  </a:cubicBezTo>
                  <a:cubicBezTo>
                    <a:pt x="7" y="3"/>
                    <a:pt x="11" y="0"/>
                    <a:pt x="15" y="0"/>
                  </a:cubicBezTo>
                  <a:cubicBezTo>
                    <a:pt x="16" y="0"/>
                    <a:pt x="18" y="0"/>
                    <a:pt x="20" y="0"/>
                  </a:cubicBezTo>
                  <a:cubicBezTo>
                    <a:pt x="20" y="5"/>
                    <a:pt x="20" y="5"/>
                    <a:pt x="20" y="5"/>
                  </a:cubicBezTo>
                  <a:cubicBezTo>
                    <a:pt x="19" y="5"/>
                    <a:pt x="18" y="4"/>
                    <a:pt x="17" y="4"/>
                  </a:cubicBezTo>
                  <a:cubicBezTo>
                    <a:pt x="9" y="4"/>
                    <a:pt x="6" y="9"/>
                    <a:pt x="6" y="17"/>
                  </a:cubicBezTo>
                  <a:lnTo>
                    <a:pt x="6" y="41"/>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30" name="Freeform 16"/>
            <p:cNvSpPr>
              <a:spLocks/>
            </p:cNvSpPr>
            <p:nvPr userDrawn="1"/>
          </p:nvSpPr>
          <p:spPr bwMode="auto">
            <a:xfrm>
              <a:off x="753" y="-1197"/>
              <a:ext cx="1914" cy="1928"/>
            </a:xfrm>
            <a:custGeom>
              <a:avLst/>
              <a:gdLst/>
              <a:ahLst/>
              <a:cxnLst>
                <a:cxn ang="0">
                  <a:pos x="270" y="113"/>
                </a:cxn>
                <a:cxn ang="0">
                  <a:pos x="136" y="0"/>
                </a:cxn>
                <a:cxn ang="0">
                  <a:pos x="0" y="136"/>
                </a:cxn>
                <a:cxn ang="0">
                  <a:pos x="136" y="272"/>
                </a:cxn>
                <a:cxn ang="0">
                  <a:pos x="244" y="219"/>
                </a:cxn>
                <a:cxn ang="0">
                  <a:pos x="212" y="194"/>
                </a:cxn>
                <a:cxn ang="0">
                  <a:pos x="136" y="232"/>
                </a:cxn>
                <a:cxn ang="0">
                  <a:pos x="40" y="136"/>
                </a:cxn>
                <a:cxn ang="0">
                  <a:pos x="136" y="41"/>
                </a:cxn>
                <a:cxn ang="0">
                  <a:pos x="229" y="113"/>
                </a:cxn>
                <a:cxn ang="0">
                  <a:pos x="128" y="113"/>
                </a:cxn>
                <a:cxn ang="0">
                  <a:pos x="128" y="153"/>
                </a:cxn>
                <a:cxn ang="0">
                  <a:pos x="270" y="153"/>
                </a:cxn>
                <a:cxn ang="0">
                  <a:pos x="270" y="113"/>
                </a:cxn>
              </a:cxnLst>
              <a:rect l="0" t="0" r="r" b="b"/>
              <a:pathLst>
                <a:path w="270" h="272">
                  <a:moveTo>
                    <a:pt x="270" y="113"/>
                  </a:moveTo>
                  <a:cubicBezTo>
                    <a:pt x="259" y="49"/>
                    <a:pt x="203" y="0"/>
                    <a:pt x="136" y="0"/>
                  </a:cubicBezTo>
                  <a:cubicBezTo>
                    <a:pt x="61" y="0"/>
                    <a:pt x="0" y="61"/>
                    <a:pt x="0" y="136"/>
                  </a:cubicBezTo>
                  <a:cubicBezTo>
                    <a:pt x="0" y="211"/>
                    <a:pt x="61" y="272"/>
                    <a:pt x="136" y="272"/>
                  </a:cubicBezTo>
                  <a:cubicBezTo>
                    <a:pt x="180" y="272"/>
                    <a:pt x="219" y="251"/>
                    <a:pt x="244" y="219"/>
                  </a:cubicBezTo>
                  <a:cubicBezTo>
                    <a:pt x="212" y="194"/>
                    <a:pt x="212" y="194"/>
                    <a:pt x="212" y="194"/>
                  </a:cubicBezTo>
                  <a:cubicBezTo>
                    <a:pt x="194" y="217"/>
                    <a:pt x="167" y="232"/>
                    <a:pt x="136" y="232"/>
                  </a:cubicBezTo>
                  <a:cubicBezTo>
                    <a:pt x="83" y="232"/>
                    <a:pt x="40" y="189"/>
                    <a:pt x="40" y="136"/>
                  </a:cubicBezTo>
                  <a:cubicBezTo>
                    <a:pt x="40" y="84"/>
                    <a:pt x="83" y="41"/>
                    <a:pt x="136" y="41"/>
                  </a:cubicBezTo>
                  <a:cubicBezTo>
                    <a:pt x="180" y="41"/>
                    <a:pt x="218" y="71"/>
                    <a:pt x="229" y="113"/>
                  </a:cubicBezTo>
                  <a:cubicBezTo>
                    <a:pt x="128" y="113"/>
                    <a:pt x="128" y="113"/>
                    <a:pt x="128" y="113"/>
                  </a:cubicBezTo>
                  <a:cubicBezTo>
                    <a:pt x="128" y="153"/>
                    <a:pt x="128" y="153"/>
                    <a:pt x="128" y="153"/>
                  </a:cubicBezTo>
                  <a:cubicBezTo>
                    <a:pt x="270" y="153"/>
                    <a:pt x="270" y="153"/>
                    <a:pt x="270" y="153"/>
                  </a:cubicBezTo>
                  <a:lnTo>
                    <a:pt x="270" y="11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31" name="Freeform 17"/>
            <p:cNvSpPr>
              <a:spLocks/>
            </p:cNvSpPr>
            <p:nvPr userDrawn="1"/>
          </p:nvSpPr>
          <p:spPr bwMode="auto">
            <a:xfrm>
              <a:off x="-3449" y="-1197"/>
              <a:ext cx="1913" cy="1928"/>
            </a:xfrm>
            <a:custGeom>
              <a:avLst/>
              <a:gdLst/>
              <a:ahLst/>
              <a:cxnLst>
                <a:cxn ang="0">
                  <a:pos x="270" y="113"/>
                </a:cxn>
                <a:cxn ang="0">
                  <a:pos x="136" y="0"/>
                </a:cxn>
                <a:cxn ang="0">
                  <a:pos x="0" y="136"/>
                </a:cxn>
                <a:cxn ang="0">
                  <a:pos x="136" y="272"/>
                </a:cxn>
                <a:cxn ang="0">
                  <a:pos x="244" y="219"/>
                </a:cxn>
                <a:cxn ang="0">
                  <a:pos x="212" y="194"/>
                </a:cxn>
                <a:cxn ang="0">
                  <a:pos x="136" y="232"/>
                </a:cxn>
                <a:cxn ang="0">
                  <a:pos x="41" y="136"/>
                </a:cxn>
                <a:cxn ang="0">
                  <a:pos x="136" y="41"/>
                </a:cxn>
                <a:cxn ang="0">
                  <a:pos x="229" y="113"/>
                </a:cxn>
                <a:cxn ang="0">
                  <a:pos x="128" y="113"/>
                </a:cxn>
                <a:cxn ang="0">
                  <a:pos x="128" y="153"/>
                </a:cxn>
                <a:cxn ang="0">
                  <a:pos x="270" y="153"/>
                </a:cxn>
                <a:cxn ang="0">
                  <a:pos x="270" y="113"/>
                </a:cxn>
              </a:cxnLst>
              <a:rect l="0" t="0" r="r" b="b"/>
              <a:pathLst>
                <a:path w="270" h="272">
                  <a:moveTo>
                    <a:pt x="270" y="113"/>
                  </a:moveTo>
                  <a:cubicBezTo>
                    <a:pt x="259" y="49"/>
                    <a:pt x="203" y="0"/>
                    <a:pt x="136" y="0"/>
                  </a:cubicBezTo>
                  <a:cubicBezTo>
                    <a:pt x="61" y="0"/>
                    <a:pt x="0" y="61"/>
                    <a:pt x="0" y="136"/>
                  </a:cubicBezTo>
                  <a:cubicBezTo>
                    <a:pt x="0" y="211"/>
                    <a:pt x="61" y="272"/>
                    <a:pt x="136" y="272"/>
                  </a:cubicBezTo>
                  <a:cubicBezTo>
                    <a:pt x="180" y="272"/>
                    <a:pt x="219" y="251"/>
                    <a:pt x="244" y="219"/>
                  </a:cubicBezTo>
                  <a:cubicBezTo>
                    <a:pt x="212" y="194"/>
                    <a:pt x="212" y="194"/>
                    <a:pt x="212" y="194"/>
                  </a:cubicBezTo>
                  <a:cubicBezTo>
                    <a:pt x="194" y="217"/>
                    <a:pt x="167" y="232"/>
                    <a:pt x="136" y="232"/>
                  </a:cubicBezTo>
                  <a:cubicBezTo>
                    <a:pt x="83" y="232"/>
                    <a:pt x="41" y="189"/>
                    <a:pt x="41" y="136"/>
                  </a:cubicBezTo>
                  <a:cubicBezTo>
                    <a:pt x="41" y="84"/>
                    <a:pt x="83" y="41"/>
                    <a:pt x="136" y="41"/>
                  </a:cubicBezTo>
                  <a:cubicBezTo>
                    <a:pt x="181" y="41"/>
                    <a:pt x="218" y="71"/>
                    <a:pt x="229" y="113"/>
                  </a:cubicBezTo>
                  <a:cubicBezTo>
                    <a:pt x="128" y="113"/>
                    <a:pt x="128" y="113"/>
                    <a:pt x="128" y="113"/>
                  </a:cubicBezTo>
                  <a:cubicBezTo>
                    <a:pt x="128" y="153"/>
                    <a:pt x="128" y="153"/>
                    <a:pt x="128" y="153"/>
                  </a:cubicBezTo>
                  <a:cubicBezTo>
                    <a:pt x="270" y="153"/>
                    <a:pt x="270" y="153"/>
                    <a:pt x="270" y="153"/>
                  </a:cubicBezTo>
                  <a:lnTo>
                    <a:pt x="270" y="11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32" name="Freeform 18"/>
            <p:cNvSpPr>
              <a:spLocks/>
            </p:cNvSpPr>
            <p:nvPr userDrawn="1"/>
          </p:nvSpPr>
          <p:spPr bwMode="auto">
            <a:xfrm>
              <a:off x="2957" y="-1785"/>
              <a:ext cx="553" cy="2516"/>
            </a:xfrm>
            <a:custGeom>
              <a:avLst/>
              <a:gdLst/>
              <a:ahLst/>
              <a:cxnLst>
                <a:cxn ang="0">
                  <a:pos x="40" y="264"/>
                </a:cxn>
                <a:cxn ang="0">
                  <a:pos x="40" y="0"/>
                </a:cxn>
                <a:cxn ang="0">
                  <a:pos x="0" y="0"/>
                </a:cxn>
                <a:cxn ang="0">
                  <a:pos x="0" y="264"/>
                </a:cxn>
                <a:cxn ang="0">
                  <a:pos x="54" y="355"/>
                </a:cxn>
                <a:cxn ang="0">
                  <a:pos x="78" y="322"/>
                </a:cxn>
                <a:cxn ang="0">
                  <a:pos x="40" y="264"/>
                </a:cxn>
              </a:cxnLst>
              <a:rect l="0" t="0" r="r" b="b"/>
              <a:pathLst>
                <a:path w="78" h="355">
                  <a:moveTo>
                    <a:pt x="40" y="264"/>
                  </a:moveTo>
                  <a:cubicBezTo>
                    <a:pt x="40" y="0"/>
                    <a:pt x="40" y="0"/>
                    <a:pt x="40" y="0"/>
                  </a:cubicBezTo>
                  <a:cubicBezTo>
                    <a:pt x="0" y="0"/>
                    <a:pt x="0" y="0"/>
                    <a:pt x="0" y="0"/>
                  </a:cubicBezTo>
                  <a:cubicBezTo>
                    <a:pt x="0" y="264"/>
                    <a:pt x="0" y="264"/>
                    <a:pt x="0" y="264"/>
                  </a:cubicBezTo>
                  <a:cubicBezTo>
                    <a:pt x="0" y="307"/>
                    <a:pt x="20" y="332"/>
                    <a:pt x="54" y="355"/>
                  </a:cubicBezTo>
                  <a:cubicBezTo>
                    <a:pt x="78" y="322"/>
                    <a:pt x="78" y="322"/>
                    <a:pt x="78" y="322"/>
                  </a:cubicBezTo>
                  <a:cubicBezTo>
                    <a:pt x="54" y="306"/>
                    <a:pt x="40" y="293"/>
                    <a:pt x="40" y="264"/>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sp>
          <p:nvSpPr>
            <p:cNvPr id="33" name="Freeform 19"/>
            <p:cNvSpPr>
              <a:spLocks/>
            </p:cNvSpPr>
            <p:nvPr userDrawn="1"/>
          </p:nvSpPr>
          <p:spPr bwMode="auto">
            <a:xfrm>
              <a:off x="-1245" y="-1197"/>
              <a:ext cx="1729" cy="1900"/>
            </a:xfrm>
            <a:custGeom>
              <a:avLst/>
              <a:gdLst/>
              <a:ahLst/>
              <a:cxnLst>
                <a:cxn ang="0">
                  <a:pos x="244" y="113"/>
                </a:cxn>
                <a:cxn ang="0">
                  <a:pos x="131" y="0"/>
                </a:cxn>
                <a:cxn ang="0">
                  <a:pos x="41" y="37"/>
                </a:cxn>
                <a:cxn ang="0">
                  <a:pos x="41" y="11"/>
                </a:cxn>
                <a:cxn ang="0">
                  <a:pos x="0" y="11"/>
                </a:cxn>
                <a:cxn ang="0">
                  <a:pos x="0" y="153"/>
                </a:cxn>
                <a:cxn ang="0">
                  <a:pos x="41" y="153"/>
                </a:cxn>
                <a:cxn ang="0">
                  <a:pos x="41" y="120"/>
                </a:cxn>
                <a:cxn ang="0">
                  <a:pos x="131" y="41"/>
                </a:cxn>
                <a:cxn ang="0">
                  <a:pos x="203" y="113"/>
                </a:cxn>
                <a:cxn ang="0">
                  <a:pos x="203" y="268"/>
                </a:cxn>
                <a:cxn ang="0">
                  <a:pos x="244" y="268"/>
                </a:cxn>
                <a:cxn ang="0">
                  <a:pos x="244" y="113"/>
                </a:cxn>
              </a:cxnLst>
              <a:rect l="0" t="0" r="r" b="b"/>
              <a:pathLst>
                <a:path w="244" h="268">
                  <a:moveTo>
                    <a:pt x="244" y="113"/>
                  </a:moveTo>
                  <a:cubicBezTo>
                    <a:pt x="244" y="50"/>
                    <a:pt x="193" y="0"/>
                    <a:pt x="131" y="0"/>
                  </a:cubicBezTo>
                  <a:cubicBezTo>
                    <a:pt x="96" y="0"/>
                    <a:pt x="64" y="14"/>
                    <a:pt x="41" y="37"/>
                  </a:cubicBezTo>
                  <a:cubicBezTo>
                    <a:pt x="41" y="11"/>
                    <a:pt x="41" y="11"/>
                    <a:pt x="41" y="11"/>
                  </a:cubicBezTo>
                  <a:cubicBezTo>
                    <a:pt x="0" y="11"/>
                    <a:pt x="0" y="11"/>
                    <a:pt x="0" y="11"/>
                  </a:cubicBezTo>
                  <a:cubicBezTo>
                    <a:pt x="0" y="153"/>
                    <a:pt x="0" y="153"/>
                    <a:pt x="0" y="153"/>
                  </a:cubicBezTo>
                  <a:cubicBezTo>
                    <a:pt x="41" y="153"/>
                    <a:pt x="41" y="153"/>
                    <a:pt x="41" y="153"/>
                  </a:cubicBezTo>
                  <a:cubicBezTo>
                    <a:pt x="41" y="120"/>
                    <a:pt x="41" y="120"/>
                    <a:pt x="41" y="120"/>
                  </a:cubicBezTo>
                  <a:cubicBezTo>
                    <a:pt x="47" y="87"/>
                    <a:pt x="76" y="41"/>
                    <a:pt x="131" y="41"/>
                  </a:cubicBezTo>
                  <a:cubicBezTo>
                    <a:pt x="171" y="41"/>
                    <a:pt x="203" y="72"/>
                    <a:pt x="203" y="113"/>
                  </a:cubicBezTo>
                  <a:cubicBezTo>
                    <a:pt x="203" y="268"/>
                    <a:pt x="203" y="268"/>
                    <a:pt x="203" y="268"/>
                  </a:cubicBezTo>
                  <a:cubicBezTo>
                    <a:pt x="244" y="268"/>
                    <a:pt x="244" y="268"/>
                    <a:pt x="244" y="268"/>
                  </a:cubicBezTo>
                  <a:lnTo>
                    <a:pt x="244" y="113"/>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sz="1800" dirty="0"/>
            </a:p>
          </p:txBody>
        </p:sp>
      </p:grpSp>
      <p:sp>
        <p:nvSpPr>
          <p:cNvPr id="34" name="Title 9"/>
          <p:cNvSpPr>
            <a:spLocks noGrp="1"/>
          </p:cNvSpPr>
          <p:nvPr>
            <p:ph type="title" hasCustomPrompt="1"/>
          </p:nvPr>
        </p:nvSpPr>
        <p:spPr>
          <a:xfrm>
            <a:off x="1714501" y="656093"/>
            <a:ext cx="7711678" cy="1661530"/>
          </a:xfrm>
        </p:spPr>
        <p:txBody>
          <a:bodyPr>
            <a:noAutofit/>
          </a:bodyPr>
          <a:lstStyle>
            <a:lvl1pPr>
              <a:defRPr sz="4800">
                <a:solidFill>
                  <a:schemeClr val="bg1"/>
                </a:solidFill>
              </a:defRPr>
            </a:lvl1pPr>
          </a:lstStyle>
          <a:p>
            <a:r>
              <a:rPr lang="en-GB" dirty="0"/>
              <a:t>Click to edit </a:t>
            </a:r>
            <a:br>
              <a:rPr lang="en-GB" dirty="0"/>
            </a:br>
            <a:r>
              <a:rPr lang="en-GB" dirty="0"/>
              <a:t>Master title style</a:t>
            </a:r>
          </a:p>
        </p:txBody>
      </p:sp>
      <p:sp>
        <p:nvSpPr>
          <p:cNvPr id="35" name="Rectangle 34"/>
          <p:cNvSpPr/>
          <p:nvPr userDrawn="1"/>
        </p:nvSpPr>
        <p:spPr>
          <a:xfrm>
            <a:off x="855467" y="735713"/>
            <a:ext cx="481127" cy="15819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sz="1800" dirty="0">
              <a:solidFill>
                <a:srgbClr val="0655FA"/>
              </a:solidFill>
            </a:endParaRPr>
          </a:p>
        </p:txBody>
      </p:sp>
    </p:spTree>
    <p:extLst>
      <p:ext uri="{BB962C8B-B14F-4D97-AF65-F5344CB8AC3E}">
        <p14:creationId xmlns:p14="http://schemas.microsoft.com/office/powerpoint/2010/main" val="3976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a:p>
        </p:txBody>
      </p:sp>
      <p:sp>
        <p:nvSpPr>
          <p:cNvPr id="3" name="Content Placeholder 2"/>
          <p:cNvSpPr>
            <a:spLocks noGrp="1"/>
          </p:cNvSpPr>
          <p:nvPr>
            <p:ph sz="half" idx="1"/>
          </p:nvPr>
        </p:nvSpPr>
        <p:spPr>
          <a:xfrm>
            <a:off x="857251" y="2194560"/>
            <a:ext cx="6000751" cy="438234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4" name="Content Placeholder 3"/>
          <p:cNvSpPr>
            <a:spLocks noGrp="1"/>
          </p:cNvSpPr>
          <p:nvPr>
            <p:ph sz="half" idx="2"/>
          </p:nvPr>
        </p:nvSpPr>
        <p:spPr>
          <a:xfrm>
            <a:off x="6858000" y="2194560"/>
            <a:ext cx="5997178" cy="438234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5" name="Date Placeholder 4"/>
          <p:cNvSpPr>
            <a:spLocks noGrp="1"/>
          </p:cNvSpPr>
          <p:nvPr>
            <p:ph type="dt" sz="half" idx="10"/>
          </p:nvPr>
        </p:nvSpPr>
        <p:spPr/>
        <p:txBody>
          <a:bodyPr/>
          <a:lstStyle/>
          <a:p>
            <a:r>
              <a:rPr lang="en-GB" dirty="0"/>
              <a:t>16/09/2019</a:t>
            </a:r>
          </a:p>
        </p:txBody>
      </p:sp>
      <p:sp>
        <p:nvSpPr>
          <p:cNvPr id="6" name="Footer Placeholder 5"/>
          <p:cNvSpPr>
            <a:spLocks noGrp="1"/>
          </p:cNvSpPr>
          <p:nvPr>
            <p:ph type="ftr" sz="quarter" idx="11"/>
          </p:nvPr>
        </p:nvSpPr>
        <p:spPr/>
        <p:txBody>
          <a:bodyPr/>
          <a:lstStyle/>
          <a:p>
            <a:r>
              <a:rPr lang="en-GB" dirty="0"/>
              <a:t>Presentation footer 10PT. Please add the relevant country to the footer.</a:t>
            </a:r>
          </a:p>
        </p:txBody>
      </p:sp>
      <p:sp>
        <p:nvSpPr>
          <p:cNvPr id="7" name="Slide Number Placeholder 6"/>
          <p:cNvSpPr>
            <a:spLocks noGrp="1"/>
          </p:cNvSpPr>
          <p:nvPr>
            <p:ph type="sldNum" sz="quarter" idx="12"/>
          </p:nvPr>
        </p:nvSpPr>
        <p:spPr/>
        <p:txBody>
          <a:bodyPr/>
          <a:lstStyle/>
          <a:p>
            <a:fld id="{1ED2235E-0982-3B42-A838-A74550CD4449}" type="slidenum">
              <a:rPr lang="en-GB" smtClean="0"/>
              <a:pPr/>
              <a:t>‹#›</a:t>
            </a:fld>
            <a:endParaRPr lang="en-GB" dirty="0"/>
          </a:p>
        </p:txBody>
      </p:sp>
      <p:sp>
        <p:nvSpPr>
          <p:cNvPr id="9" name="Text Placeholder 7"/>
          <p:cNvSpPr>
            <a:spLocks noGrp="1"/>
          </p:cNvSpPr>
          <p:nvPr>
            <p:ph type="body" sz="quarter" idx="13" hasCustomPrompt="1"/>
          </p:nvPr>
        </p:nvSpPr>
        <p:spPr>
          <a:xfrm>
            <a:off x="857251" y="1157725"/>
            <a:ext cx="9422607" cy="295466"/>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2858607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a:p>
        </p:txBody>
      </p:sp>
      <p:sp>
        <p:nvSpPr>
          <p:cNvPr id="3" name="Content Placeholder 2"/>
          <p:cNvSpPr>
            <a:spLocks noGrp="1"/>
          </p:cNvSpPr>
          <p:nvPr>
            <p:ph sz="half" idx="1"/>
          </p:nvPr>
        </p:nvSpPr>
        <p:spPr>
          <a:xfrm>
            <a:off x="857250" y="2194560"/>
            <a:ext cx="3998714" cy="438234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4" name="Content Placeholder 3"/>
          <p:cNvSpPr>
            <a:spLocks noGrp="1"/>
          </p:cNvSpPr>
          <p:nvPr>
            <p:ph sz="half" idx="2"/>
          </p:nvPr>
        </p:nvSpPr>
        <p:spPr>
          <a:xfrm>
            <a:off x="4855965" y="2194560"/>
            <a:ext cx="3998712" cy="438234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5" name="Date Placeholder 4"/>
          <p:cNvSpPr>
            <a:spLocks noGrp="1"/>
          </p:cNvSpPr>
          <p:nvPr>
            <p:ph type="dt" sz="half" idx="10"/>
          </p:nvPr>
        </p:nvSpPr>
        <p:spPr/>
        <p:txBody>
          <a:bodyPr/>
          <a:lstStyle/>
          <a:p>
            <a:r>
              <a:rPr lang="en-GB" dirty="0"/>
              <a:t>16/09/2019</a:t>
            </a:r>
          </a:p>
        </p:txBody>
      </p:sp>
      <p:sp>
        <p:nvSpPr>
          <p:cNvPr id="6" name="Footer Placeholder 5"/>
          <p:cNvSpPr>
            <a:spLocks noGrp="1"/>
          </p:cNvSpPr>
          <p:nvPr>
            <p:ph type="ftr" sz="quarter" idx="11"/>
          </p:nvPr>
        </p:nvSpPr>
        <p:spPr/>
        <p:txBody>
          <a:bodyPr/>
          <a:lstStyle/>
          <a:p>
            <a:r>
              <a:rPr lang="en-GB" dirty="0"/>
              <a:t>Presentation footer 10PT. Please add the relevant country to the footer.</a:t>
            </a:r>
          </a:p>
        </p:txBody>
      </p:sp>
      <p:sp>
        <p:nvSpPr>
          <p:cNvPr id="7" name="Slide Number Placeholder 6"/>
          <p:cNvSpPr>
            <a:spLocks noGrp="1"/>
          </p:cNvSpPr>
          <p:nvPr>
            <p:ph type="sldNum" sz="quarter" idx="12"/>
          </p:nvPr>
        </p:nvSpPr>
        <p:spPr/>
        <p:txBody>
          <a:bodyPr/>
          <a:lstStyle/>
          <a:p>
            <a:fld id="{1ED2235E-0982-3B42-A838-A74550CD4449}" type="slidenum">
              <a:rPr lang="en-GB" smtClean="0"/>
              <a:pPr/>
              <a:t>‹#›</a:t>
            </a:fld>
            <a:endParaRPr lang="en-GB" dirty="0"/>
          </a:p>
        </p:txBody>
      </p:sp>
      <p:sp>
        <p:nvSpPr>
          <p:cNvPr id="12" name="Content Placeholder 3"/>
          <p:cNvSpPr>
            <a:spLocks noGrp="1"/>
          </p:cNvSpPr>
          <p:nvPr>
            <p:ph sz="half" idx="13"/>
          </p:nvPr>
        </p:nvSpPr>
        <p:spPr>
          <a:xfrm>
            <a:off x="8854678" y="2194561"/>
            <a:ext cx="3998712" cy="438234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10" name="Text Placeholder 7"/>
          <p:cNvSpPr>
            <a:spLocks noGrp="1"/>
          </p:cNvSpPr>
          <p:nvPr>
            <p:ph type="body" sz="quarter" idx="14" hasCustomPrompt="1"/>
          </p:nvPr>
        </p:nvSpPr>
        <p:spPr>
          <a:xfrm>
            <a:off x="857251" y="1157725"/>
            <a:ext cx="9422607" cy="295466"/>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3082188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 Mess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GB" dirty="0"/>
          </a:p>
        </p:txBody>
      </p:sp>
      <p:sp>
        <p:nvSpPr>
          <p:cNvPr id="3" name="Content Placeholder 2"/>
          <p:cNvSpPr>
            <a:spLocks noGrp="1"/>
          </p:cNvSpPr>
          <p:nvPr>
            <p:ph idx="1"/>
          </p:nvPr>
        </p:nvSpPr>
        <p:spPr/>
        <p:txBody>
          <a:bodyPr/>
          <a:lstStyle>
            <a:lvl1pPr>
              <a:spcBef>
                <a:spcPts val="1200"/>
              </a:spcBef>
              <a:spcAft>
                <a:spcPts val="1200"/>
              </a:spcAft>
              <a:defRPr sz="3800"/>
            </a:lvl1pPr>
            <a:lvl2pPr>
              <a:defRPr i="1"/>
            </a:lvl2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
        <p:nvSpPr>
          <p:cNvPr id="4" name="Date Placeholder 3"/>
          <p:cNvSpPr>
            <a:spLocks noGrp="1"/>
          </p:cNvSpPr>
          <p:nvPr>
            <p:ph type="dt" sz="half" idx="10"/>
          </p:nvPr>
        </p:nvSpPr>
        <p:spPr/>
        <p:txBody>
          <a:bodyPr/>
          <a:lstStyle/>
          <a:p>
            <a:r>
              <a:rPr lang="en-GB" dirty="0"/>
              <a:t>16/09/2019</a:t>
            </a:r>
          </a:p>
        </p:txBody>
      </p:sp>
      <p:sp>
        <p:nvSpPr>
          <p:cNvPr id="5" name="Footer Placeholder 4"/>
          <p:cNvSpPr>
            <a:spLocks noGrp="1"/>
          </p:cNvSpPr>
          <p:nvPr>
            <p:ph type="ftr" sz="quarter" idx="11"/>
          </p:nvPr>
        </p:nvSpPr>
        <p:spPr/>
        <p:txBody>
          <a:bodyPr/>
          <a:lstStyle/>
          <a:p>
            <a:r>
              <a:rPr lang="en-GB" dirty="0"/>
              <a:t>Presentation footer 10PT. Please add the relevant country to the footer.</a:t>
            </a:r>
          </a:p>
        </p:txBody>
      </p:sp>
      <p:sp>
        <p:nvSpPr>
          <p:cNvPr id="6" name="Slide Number Placeholder 5"/>
          <p:cNvSpPr>
            <a:spLocks noGrp="1"/>
          </p:cNvSpPr>
          <p:nvPr>
            <p:ph type="sldNum" sz="quarter" idx="12"/>
          </p:nvPr>
        </p:nvSpPr>
        <p:spPr/>
        <p:txBody>
          <a:bodyPr/>
          <a:lstStyle/>
          <a:p>
            <a:fld id="{1ED2235E-0982-3B42-A838-A74550CD4449}" type="slidenum">
              <a:rPr lang="en-GB" smtClean="0"/>
              <a:pPr/>
              <a:t>‹#›</a:t>
            </a:fld>
            <a:endParaRPr lang="en-GB" dirty="0"/>
          </a:p>
        </p:txBody>
      </p:sp>
      <p:sp>
        <p:nvSpPr>
          <p:cNvPr id="8" name="Text Placeholder 7"/>
          <p:cNvSpPr>
            <a:spLocks noGrp="1"/>
          </p:cNvSpPr>
          <p:nvPr>
            <p:ph type="body" sz="quarter" idx="13" hasCustomPrompt="1"/>
          </p:nvPr>
        </p:nvSpPr>
        <p:spPr>
          <a:xfrm>
            <a:off x="857251" y="1157725"/>
            <a:ext cx="9422607" cy="295466"/>
          </a:xfrm>
        </p:spPr>
        <p:txBody>
          <a:bodyPr rIns="0">
            <a:noAutofit/>
          </a:bodyPr>
          <a:lstStyle>
            <a:lvl1pPr>
              <a:defRPr sz="1800"/>
            </a:lvl1pPr>
          </a:lstStyle>
          <a:p>
            <a:pPr lvl="0"/>
            <a:r>
              <a:rPr lang="en-GB" dirty="0"/>
              <a:t>Click to edit Master subtitle style if required</a:t>
            </a:r>
            <a:endParaRPr lang="en-US" dirty="0"/>
          </a:p>
        </p:txBody>
      </p:sp>
    </p:spTree>
    <p:extLst>
      <p:ext uri="{BB962C8B-B14F-4D97-AF65-F5344CB8AC3E}">
        <p14:creationId xmlns:p14="http://schemas.microsoft.com/office/powerpoint/2010/main" val="1512793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Key Message Only">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r>
              <a:rPr lang="en-GB" dirty="0"/>
              <a:t>16/09/2019</a:t>
            </a:r>
          </a:p>
        </p:txBody>
      </p:sp>
      <p:sp>
        <p:nvSpPr>
          <p:cNvPr id="5" name="Footer Placeholder 4"/>
          <p:cNvSpPr>
            <a:spLocks noGrp="1"/>
          </p:cNvSpPr>
          <p:nvPr>
            <p:ph type="ftr" sz="quarter" idx="11"/>
          </p:nvPr>
        </p:nvSpPr>
        <p:spPr/>
        <p:txBody>
          <a:bodyPr/>
          <a:lstStyle>
            <a:lvl1pPr>
              <a:defRPr>
                <a:solidFill>
                  <a:schemeClr val="bg1"/>
                </a:solidFill>
              </a:defRPr>
            </a:lvl1pPr>
          </a:lstStyle>
          <a:p>
            <a:r>
              <a:rPr lang="en-GB" dirty="0"/>
              <a:t>Presentation footer 10PT. Please add the relevant country to the footer.</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ED2235E-0982-3B42-A838-A74550CD4449}" type="slidenum">
              <a:rPr lang="en-GB" smtClean="0"/>
              <a:pPr/>
              <a:t>‹#›</a:t>
            </a:fld>
            <a:endParaRPr lang="en-GB" dirty="0"/>
          </a:p>
        </p:txBody>
      </p:sp>
      <p:sp>
        <p:nvSpPr>
          <p:cNvPr id="7" name="Rectangle 6"/>
          <p:cNvSpPr/>
          <p:nvPr userDrawn="1"/>
        </p:nvSpPr>
        <p:spPr>
          <a:xfrm rot="5400000">
            <a:off x="2101675" y="-509518"/>
            <a:ext cx="936578" cy="34254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sz="1800" dirty="0">
              <a:solidFill>
                <a:schemeClr val="accent1"/>
              </a:solidFill>
            </a:endParaRPr>
          </a:p>
        </p:txBody>
      </p:sp>
      <p:sp>
        <p:nvSpPr>
          <p:cNvPr id="3" name="Text Placeholder 2"/>
          <p:cNvSpPr>
            <a:spLocks noGrp="1"/>
          </p:cNvSpPr>
          <p:nvPr>
            <p:ph type="body" sz="quarter" idx="13"/>
          </p:nvPr>
        </p:nvSpPr>
        <p:spPr>
          <a:xfrm>
            <a:off x="868738" y="2032979"/>
            <a:ext cx="8557441" cy="3815793"/>
          </a:xfrm>
        </p:spPr>
        <p:txBody>
          <a:bodyPr/>
          <a:lstStyle>
            <a:lvl1pPr>
              <a:defRPr sz="4800" b="1">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GB" dirty="0"/>
          </a:p>
        </p:txBody>
      </p:sp>
    </p:spTree>
    <p:extLst>
      <p:ext uri="{BB962C8B-B14F-4D97-AF65-F5344CB8AC3E}">
        <p14:creationId xmlns:p14="http://schemas.microsoft.com/office/powerpoint/2010/main" val="336540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7251" y="714796"/>
            <a:ext cx="9422607" cy="421312"/>
          </a:xfrm>
          <a:prstGeom prst="rect">
            <a:avLst/>
          </a:prstGeom>
        </p:spPr>
        <p:txBody>
          <a:bodyPr vert="horz" wrap="square" lIns="0" tIns="0" rIns="0" bIns="0" rtlCol="0" anchor="t">
            <a:noAutofit/>
          </a:bodyPr>
          <a:lstStyle/>
          <a:p>
            <a:r>
              <a:rPr lang="it-IT" noProof="0"/>
              <a:t>Fare clic per modificare lo stile del titolo</a:t>
            </a:r>
            <a:endParaRPr lang="en-GB" noProof="0"/>
          </a:p>
        </p:txBody>
      </p:sp>
      <p:sp>
        <p:nvSpPr>
          <p:cNvPr id="3" name="Text Placeholder 2"/>
          <p:cNvSpPr>
            <a:spLocks noGrp="1"/>
          </p:cNvSpPr>
          <p:nvPr>
            <p:ph type="body" idx="1"/>
          </p:nvPr>
        </p:nvSpPr>
        <p:spPr>
          <a:xfrm>
            <a:off x="857250" y="2192750"/>
            <a:ext cx="11997928" cy="4384157"/>
          </a:xfrm>
          <a:prstGeom prst="rect">
            <a:avLst/>
          </a:prstGeom>
        </p:spPr>
        <p:txBody>
          <a:bodyPr vert="horz" wrap="square" lIns="0" tIns="0" rIns="180000" bIns="0" rtlCol="0">
            <a:no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endParaRPr lang="en-GB" noProof="0"/>
          </a:p>
        </p:txBody>
      </p:sp>
      <p:sp>
        <p:nvSpPr>
          <p:cNvPr id="4" name="Date Placeholder 3"/>
          <p:cNvSpPr>
            <a:spLocks noGrp="1"/>
          </p:cNvSpPr>
          <p:nvPr>
            <p:ph type="dt" sz="half" idx="2"/>
          </p:nvPr>
        </p:nvSpPr>
        <p:spPr>
          <a:xfrm>
            <a:off x="868738" y="6681605"/>
            <a:ext cx="1699440" cy="164147"/>
          </a:xfrm>
          <a:prstGeom prst="rect">
            <a:avLst/>
          </a:prstGeom>
        </p:spPr>
        <p:txBody>
          <a:bodyPr vert="horz" wrap="square" lIns="0" tIns="0" rIns="0" bIns="0" rtlCol="0" anchor="ctr">
            <a:noAutofit/>
          </a:bodyPr>
          <a:lstStyle>
            <a:lvl1pPr algn="l">
              <a:defRPr sz="1000">
                <a:solidFill>
                  <a:schemeClr val="tx2">
                    <a:lumMod val="75000"/>
                  </a:schemeClr>
                </a:solidFill>
              </a:defRPr>
            </a:lvl1pPr>
          </a:lstStyle>
          <a:p>
            <a:r>
              <a:rPr lang="en-GB" noProof="0" dirty="0"/>
              <a:t>16/09/2019</a:t>
            </a:r>
          </a:p>
        </p:txBody>
      </p:sp>
      <p:sp>
        <p:nvSpPr>
          <p:cNvPr id="5" name="Footer Placeholder 4"/>
          <p:cNvSpPr>
            <a:spLocks noGrp="1"/>
          </p:cNvSpPr>
          <p:nvPr>
            <p:ph type="ftr" sz="quarter" idx="3"/>
          </p:nvPr>
        </p:nvSpPr>
        <p:spPr>
          <a:xfrm>
            <a:off x="2568180" y="6681605"/>
            <a:ext cx="9429749" cy="164147"/>
          </a:xfrm>
          <a:prstGeom prst="rect">
            <a:avLst/>
          </a:prstGeom>
        </p:spPr>
        <p:txBody>
          <a:bodyPr vert="horz" wrap="square" lIns="0" tIns="0" rIns="0" bIns="0" rtlCol="0" anchor="ctr">
            <a:noAutofit/>
          </a:bodyPr>
          <a:lstStyle>
            <a:lvl1pPr algn="l">
              <a:defRPr sz="1000">
                <a:solidFill>
                  <a:schemeClr val="tx2">
                    <a:lumMod val="75000"/>
                  </a:schemeClr>
                </a:solidFill>
              </a:defRPr>
            </a:lvl1pPr>
          </a:lstStyle>
          <a:p>
            <a:r>
              <a:rPr lang="en-GB" noProof="0" dirty="0"/>
              <a:t>Presentation footer 10PT. Please add the relevant country to the footer.</a:t>
            </a:r>
          </a:p>
        </p:txBody>
      </p:sp>
      <p:sp>
        <p:nvSpPr>
          <p:cNvPr id="6" name="Slide Number Placeholder 5"/>
          <p:cNvSpPr>
            <a:spLocks noGrp="1"/>
          </p:cNvSpPr>
          <p:nvPr>
            <p:ph type="sldNum" sz="quarter" idx="4"/>
          </p:nvPr>
        </p:nvSpPr>
        <p:spPr>
          <a:xfrm>
            <a:off x="11997928" y="6681605"/>
            <a:ext cx="857250" cy="164147"/>
          </a:xfrm>
          <a:prstGeom prst="rect">
            <a:avLst/>
          </a:prstGeom>
        </p:spPr>
        <p:txBody>
          <a:bodyPr vert="horz" wrap="square" lIns="0" tIns="0" rIns="0" bIns="0" rtlCol="0" anchor="ctr">
            <a:noAutofit/>
          </a:bodyPr>
          <a:lstStyle>
            <a:lvl1pPr algn="r">
              <a:defRPr sz="1000">
                <a:solidFill>
                  <a:schemeClr val="tx2">
                    <a:lumMod val="75000"/>
                  </a:schemeClr>
                </a:solidFill>
              </a:defRPr>
            </a:lvl1pPr>
          </a:lstStyle>
          <a:p>
            <a:fld id="{1ED2235E-0982-3B42-A838-A74550CD4449}" type="slidenum">
              <a:rPr lang="en-GB" noProof="0" smtClean="0"/>
              <a:pPr/>
              <a:t>‹#›</a:t>
            </a:fld>
            <a:endParaRPr lang="en-GB" noProof="0" dirty="0"/>
          </a:p>
        </p:txBody>
      </p:sp>
      <p:sp>
        <p:nvSpPr>
          <p:cNvPr id="10" name="Rectangle 9"/>
          <p:cNvSpPr/>
          <p:nvPr/>
        </p:nvSpPr>
        <p:spPr>
          <a:xfrm>
            <a:off x="453628" y="734908"/>
            <a:ext cx="221456" cy="72813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lstStyle/>
          <a:p>
            <a:pPr algn="ctr"/>
            <a:endParaRPr lang="en-GB" sz="1800" noProof="0" dirty="0"/>
          </a:p>
        </p:txBody>
      </p:sp>
      <p:pic>
        <p:nvPicPr>
          <p:cNvPr id="12"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1342531" y="733679"/>
            <a:ext cx="1513623" cy="715815"/>
          </a:xfrm>
          <a:prstGeom prst="rect">
            <a:avLst/>
          </a:prstGeom>
          <a:noFill/>
        </p:spPr>
      </p:pic>
    </p:spTree>
    <p:extLst>
      <p:ext uri="{BB962C8B-B14F-4D97-AF65-F5344CB8AC3E}">
        <p14:creationId xmlns:p14="http://schemas.microsoft.com/office/powerpoint/2010/main" val="30922786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600"/>
        </a:spcBef>
        <a:spcAft>
          <a:spcPts val="600"/>
        </a:spcAft>
        <a:buFont typeface="Arial"/>
        <a:buNone/>
        <a:tabLst>
          <a:tab pos="1057275" algn="l"/>
        </a:tabLst>
        <a:defRPr sz="1800" kern="1200">
          <a:solidFill>
            <a:schemeClr val="tx1"/>
          </a:solidFill>
          <a:latin typeface="+mn-lt"/>
          <a:ea typeface="+mn-ea"/>
          <a:cs typeface="+mn-cs"/>
        </a:defRPr>
      </a:lvl1pPr>
      <a:lvl2pPr marL="285750" indent="-285750" algn="l" defTabSz="914400" rtl="0" eaLnBrk="1" latinLnBrk="0" hangingPunct="1">
        <a:lnSpc>
          <a:spcPct val="100000"/>
        </a:lnSpc>
        <a:spcBef>
          <a:spcPts val="0"/>
        </a:spcBef>
        <a:spcAft>
          <a:spcPts val="600"/>
        </a:spcAft>
        <a:buFont typeface="Lucida Grande"/>
        <a:buChar char="-"/>
        <a:tabLst>
          <a:tab pos="1057275" algn="l"/>
        </a:tabLst>
        <a:defRPr sz="1800" i="0" kern="1200">
          <a:solidFill>
            <a:schemeClr val="tx1"/>
          </a:solidFill>
          <a:latin typeface="+mn-lt"/>
          <a:ea typeface="+mn-ea"/>
          <a:cs typeface="+mn-cs"/>
        </a:defRPr>
      </a:lvl2pPr>
      <a:lvl3pPr marL="539750" indent="-269875" algn="l" defTabSz="914400" rtl="0" eaLnBrk="1" latinLnBrk="0" hangingPunct="1">
        <a:lnSpc>
          <a:spcPct val="100000"/>
        </a:lnSpc>
        <a:spcBef>
          <a:spcPts val="0"/>
        </a:spcBef>
        <a:spcAft>
          <a:spcPts val="600"/>
        </a:spcAft>
        <a:buFont typeface="Lucida Grande"/>
        <a:buChar char="-"/>
        <a:tabLst>
          <a:tab pos="1057275" algn="l"/>
        </a:tabLst>
        <a:defRPr sz="1800" kern="1200">
          <a:solidFill>
            <a:schemeClr val="tx1"/>
          </a:solidFill>
          <a:latin typeface="+mn-lt"/>
          <a:ea typeface="+mn-ea"/>
          <a:cs typeface="+mn-cs"/>
        </a:defRPr>
      </a:lvl3pPr>
      <a:lvl4pPr marL="541338" indent="-271463" algn="l" defTabSz="914400" rtl="0" eaLnBrk="1" latinLnBrk="0" hangingPunct="1">
        <a:lnSpc>
          <a:spcPct val="100000"/>
        </a:lnSpc>
        <a:spcBef>
          <a:spcPts val="0"/>
        </a:spcBef>
        <a:spcAft>
          <a:spcPts val="600"/>
        </a:spcAft>
        <a:buFont typeface="Lucida Grande"/>
        <a:buChar char="-"/>
        <a:tabLst>
          <a:tab pos="1057275" algn="l"/>
        </a:tabLst>
        <a:defRPr sz="1800" kern="1200">
          <a:solidFill>
            <a:schemeClr val="tx1"/>
          </a:solidFill>
          <a:latin typeface="+mn-lt"/>
          <a:ea typeface="+mn-ea"/>
          <a:cs typeface="+mn-cs"/>
        </a:defRPr>
      </a:lvl4pPr>
      <a:lvl5pPr marL="541338" indent="-271463" algn="l" defTabSz="914400" rtl="0" eaLnBrk="1" latinLnBrk="0" hangingPunct="1">
        <a:lnSpc>
          <a:spcPct val="100000"/>
        </a:lnSpc>
        <a:spcBef>
          <a:spcPts val="0"/>
        </a:spcBef>
        <a:spcAft>
          <a:spcPts val="600"/>
        </a:spcAft>
        <a:buFont typeface="Lucida Grande"/>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04" userDrawn="1">
          <p15:clr>
            <a:srgbClr val="F26B43"/>
          </p15:clr>
        </p15:guide>
        <p15:guide id="2" pos="4320" userDrawn="1">
          <p15:clr>
            <a:srgbClr val="F26B43"/>
          </p15:clr>
        </p15:guide>
        <p15:guide id="3" pos="540" userDrawn="1">
          <p15:clr>
            <a:srgbClr val="F26B43"/>
          </p15:clr>
        </p15:guide>
        <p15:guide id="4" pos="2160" userDrawn="1">
          <p15:clr>
            <a:srgbClr val="F26B43"/>
          </p15:clr>
        </p15:guide>
        <p15:guide id="5" pos="1080" userDrawn="1">
          <p15:clr>
            <a:srgbClr val="F26B43"/>
          </p15:clr>
        </p15:guide>
        <p15:guide id="6" pos="1618" userDrawn="1">
          <p15:clr>
            <a:srgbClr val="F26B43"/>
          </p15:clr>
        </p15:guide>
        <p15:guide id="7" pos="2698" userDrawn="1">
          <p15:clr>
            <a:srgbClr val="F26B43"/>
          </p15:clr>
        </p15:guide>
        <p15:guide id="8" pos="3240" userDrawn="1">
          <p15:clr>
            <a:srgbClr val="F26B43"/>
          </p15:clr>
        </p15:guide>
        <p15:guide id="9" pos="3780" userDrawn="1">
          <p15:clr>
            <a:srgbClr val="F26B43"/>
          </p15:clr>
        </p15:guide>
        <p15:guide id="10" pos="4860" userDrawn="1">
          <p15:clr>
            <a:srgbClr val="F26B43"/>
          </p15:clr>
        </p15:guide>
        <p15:guide id="11" pos="5398" userDrawn="1">
          <p15:clr>
            <a:srgbClr val="F26B43"/>
          </p15:clr>
        </p15:guide>
        <p15:guide id="12" pos="5938" userDrawn="1">
          <p15:clr>
            <a:srgbClr val="F26B43"/>
          </p15:clr>
        </p15:guide>
        <p15:guide id="13" pos="6476" userDrawn="1">
          <p15:clr>
            <a:srgbClr val="F26B43"/>
          </p15:clr>
        </p15:guide>
        <p15:guide id="14" pos="7016" userDrawn="1">
          <p15:clr>
            <a:srgbClr val="F26B43"/>
          </p15:clr>
        </p15:guide>
        <p15:guide id="15" pos="7558" userDrawn="1">
          <p15:clr>
            <a:srgbClr val="F26B43"/>
          </p15:clr>
        </p15:guide>
        <p15:guide id="16" pos="8097" userDrawn="1">
          <p15:clr>
            <a:srgbClr val="F26B43"/>
          </p15:clr>
        </p15:guide>
        <p15:guide id="17" orient="horz" pos="1843" userDrawn="1">
          <p15:clr>
            <a:srgbClr val="F26B43"/>
          </p15:clr>
        </p15:guide>
        <p15:guide id="18" orient="horz" pos="1382" userDrawn="1">
          <p15:clr>
            <a:srgbClr val="F26B43"/>
          </p15:clr>
        </p15:guide>
        <p15:guide id="19" orient="horz" pos="922" userDrawn="1">
          <p15:clr>
            <a:srgbClr val="F26B43"/>
          </p15:clr>
        </p15:guide>
        <p15:guide id="20" orient="horz" pos="463" userDrawn="1">
          <p15:clr>
            <a:srgbClr val="F26B43"/>
          </p15:clr>
        </p15:guide>
        <p15:guide id="21" orient="horz" pos="2763" userDrawn="1">
          <p15:clr>
            <a:srgbClr val="F26B43"/>
          </p15:clr>
        </p15:guide>
        <p15:guide id="22" orient="horz" pos="3223" userDrawn="1">
          <p15:clr>
            <a:srgbClr val="F26B43"/>
          </p15:clr>
        </p15:guide>
        <p15:guide id="23" orient="horz" pos="3684" userDrawn="1">
          <p15:clr>
            <a:srgbClr val="F26B43"/>
          </p15:clr>
        </p15:guide>
        <p15:guide id="24" orient="horz" pos="414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ercot.com/mktrules/issues/PGRR07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6" Type="http://schemas.openxmlformats.org/officeDocument/2006/relationships/tags" Target="../tags/tag25.xml"/><Relationship Id="rId21" Type="http://schemas.openxmlformats.org/officeDocument/2006/relationships/tags" Target="../tags/tag20.xml"/><Relationship Id="rId42" Type="http://schemas.openxmlformats.org/officeDocument/2006/relationships/tags" Target="../tags/tag41.xml"/><Relationship Id="rId47" Type="http://schemas.openxmlformats.org/officeDocument/2006/relationships/tags" Target="../tags/tag46.xml"/><Relationship Id="rId63" Type="http://schemas.openxmlformats.org/officeDocument/2006/relationships/tags" Target="../tags/tag62.xml"/><Relationship Id="rId68" Type="http://schemas.openxmlformats.org/officeDocument/2006/relationships/tags" Target="../tags/tag67.xml"/><Relationship Id="rId2" Type="http://schemas.openxmlformats.org/officeDocument/2006/relationships/tags" Target="../tags/tag1.xml"/><Relationship Id="rId16" Type="http://schemas.openxmlformats.org/officeDocument/2006/relationships/tags" Target="../tags/tag15.xml"/><Relationship Id="rId29" Type="http://schemas.openxmlformats.org/officeDocument/2006/relationships/tags" Target="../tags/tag28.xml"/><Relationship Id="rId11" Type="http://schemas.openxmlformats.org/officeDocument/2006/relationships/tags" Target="../tags/tag10.xml"/><Relationship Id="rId24" Type="http://schemas.openxmlformats.org/officeDocument/2006/relationships/tags" Target="../tags/tag23.xml"/><Relationship Id="rId32" Type="http://schemas.openxmlformats.org/officeDocument/2006/relationships/tags" Target="../tags/tag31.xml"/><Relationship Id="rId37" Type="http://schemas.openxmlformats.org/officeDocument/2006/relationships/tags" Target="../tags/tag36.xml"/><Relationship Id="rId40" Type="http://schemas.openxmlformats.org/officeDocument/2006/relationships/tags" Target="../tags/tag39.xml"/><Relationship Id="rId45" Type="http://schemas.openxmlformats.org/officeDocument/2006/relationships/tags" Target="../tags/tag44.xml"/><Relationship Id="rId53" Type="http://schemas.openxmlformats.org/officeDocument/2006/relationships/tags" Target="../tags/tag52.xml"/><Relationship Id="rId58" Type="http://schemas.openxmlformats.org/officeDocument/2006/relationships/tags" Target="../tags/tag57.xml"/><Relationship Id="rId66" Type="http://schemas.openxmlformats.org/officeDocument/2006/relationships/tags" Target="../tags/tag65.xml"/><Relationship Id="rId74" Type="http://schemas.openxmlformats.org/officeDocument/2006/relationships/oleObject" Target="../embeddings/oleObject1.bin"/><Relationship Id="rId5" Type="http://schemas.openxmlformats.org/officeDocument/2006/relationships/tags" Target="../tags/tag4.xml"/><Relationship Id="rId61" Type="http://schemas.openxmlformats.org/officeDocument/2006/relationships/tags" Target="../tags/tag60.xml"/><Relationship Id="rId19" Type="http://schemas.openxmlformats.org/officeDocument/2006/relationships/tags" Target="../tags/tag18.xml"/><Relationship Id="rId14" Type="http://schemas.openxmlformats.org/officeDocument/2006/relationships/tags" Target="../tags/tag13.xml"/><Relationship Id="rId22" Type="http://schemas.openxmlformats.org/officeDocument/2006/relationships/tags" Target="../tags/tag21.xml"/><Relationship Id="rId27" Type="http://schemas.openxmlformats.org/officeDocument/2006/relationships/tags" Target="../tags/tag26.xml"/><Relationship Id="rId30" Type="http://schemas.openxmlformats.org/officeDocument/2006/relationships/tags" Target="../tags/tag29.xml"/><Relationship Id="rId35" Type="http://schemas.openxmlformats.org/officeDocument/2006/relationships/tags" Target="../tags/tag34.xml"/><Relationship Id="rId43" Type="http://schemas.openxmlformats.org/officeDocument/2006/relationships/tags" Target="../tags/tag42.xml"/><Relationship Id="rId48" Type="http://schemas.openxmlformats.org/officeDocument/2006/relationships/tags" Target="../tags/tag47.xml"/><Relationship Id="rId56" Type="http://schemas.openxmlformats.org/officeDocument/2006/relationships/tags" Target="../tags/tag55.xml"/><Relationship Id="rId64" Type="http://schemas.openxmlformats.org/officeDocument/2006/relationships/tags" Target="../tags/tag63.xml"/><Relationship Id="rId69" Type="http://schemas.openxmlformats.org/officeDocument/2006/relationships/tags" Target="../tags/tag68.xml"/><Relationship Id="rId8" Type="http://schemas.openxmlformats.org/officeDocument/2006/relationships/tags" Target="../tags/tag7.xml"/><Relationship Id="rId51" Type="http://schemas.openxmlformats.org/officeDocument/2006/relationships/tags" Target="../tags/tag50.xml"/><Relationship Id="rId72" Type="http://schemas.openxmlformats.org/officeDocument/2006/relationships/slideLayout" Target="../slideLayouts/slideLayout11.xml"/><Relationship Id="rId3" Type="http://schemas.openxmlformats.org/officeDocument/2006/relationships/tags" Target="../tags/tag2.xml"/><Relationship Id="rId12" Type="http://schemas.openxmlformats.org/officeDocument/2006/relationships/tags" Target="../tags/tag11.xml"/><Relationship Id="rId17" Type="http://schemas.openxmlformats.org/officeDocument/2006/relationships/tags" Target="../tags/tag16.xml"/><Relationship Id="rId25" Type="http://schemas.openxmlformats.org/officeDocument/2006/relationships/tags" Target="../tags/tag24.xml"/><Relationship Id="rId33" Type="http://schemas.openxmlformats.org/officeDocument/2006/relationships/tags" Target="../tags/tag32.xml"/><Relationship Id="rId38" Type="http://schemas.openxmlformats.org/officeDocument/2006/relationships/tags" Target="../tags/tag37.xml"/><Relationship Id="rId46" Type="http://schemas.openxmlformats.org/officeDocument/2006/relationships/tags" Target="../tags/tag45.xml"/><Relationship Id="rId59" Type="http://schemas.openxmlformats.org/officeDocument/2006/relationships/tags" Target="../tags/tag58.xml"/><Relationship Id="rId67" Type="http://schemas.openxmlformats.org/officeDocument/2006/relationships/tags" Target="../tags/tag66.xml"/><Relationship Id="rId20" Type="http://schemas.openxmlformats.org/officeDocument/2006/relationships/tags" Target="../tags/tag19.xml"/><Relationship Id="rId41" Type="http://schemas.openxmlformats.org/officeDocument/2006/relationships/tags" Target="../tags/tag40.xml"/><Relationship Id="rId54" Type="http://schemas.openxmlformats.org/officeDocument/2006/relationships/tags" Target="../tags/tag53.xml"/><Relationship Id="rId62" Type="http://schemas.openxmlformats.org/officeDocument/2006/relationships/tags" Target="../tags/tag61.xml"/><Relationship Id="rId70" Type="http://schemas.openxmlformats.org/officeDocument/2006/relationships/tags" Target="../tags/tag69.xml"/><Relationship Id="rId75" Type="http://schemas.openxmlformats.org/officeDocument/2006/relationships/image" Target="../media/image3.emf"/><Relationship Id="rId1" Type="http://schemas.openxmlformats.org/officeDocument/2006/relationships/vmlDrawing" Target="../drawings/vmlDrawing1.vml"/><Relationship Id="rId6" Type="http://schemas.openxmlformats.org/officeDocument/2006/relationships/tags" Target="../tags/tag5.xml"/><Relationship Id="rId15" Type="http://schemas.openxmlformats.org/officeDocument/2006/relationships/tags" Target="../tags/tag14.xml"/><Relationship Id="rId23" Type="http://schemas.openxmlformats.org/officeDocument/2006/relationships/tags" Target="../tags/tag22.xml"/><Relationship Id="rId28" Type="http://schemas.openxmlformats.org/officeDocument/2006/relationships/tags" Target="../tags/tag27.xml"/><Relationship Id="rId36" Type="http://schemas.openxmlformats.org/officeDocument/2006/relationships/tags" Target="../tags/tag35.xml"/><Relationship Id="rId49" Type="http://schemas.openxmlformats.org/officeDocument/2006/relationships/tags" Target="../tags/tag48.xml"/><Relationship Id="rId57" Type="http://schemas.openxmlformats.org/officeDocument/2006/relationships/tags" Target="../tags/tag56.xml"/><Relationship Id="rId10" Type="http://schemas.openxmlformats.org/officeDocument/2006/relationships/tags" Target="../tags/tag9.xml"/><Relationship Id="rId31" Type="http://schemas.openxmlformats.org/officeDocument/2006/relationships/tags" Target="../tags/tag30.xml"/><Relationship Id="rId44" Type="http://schemas.openxmlformats.org/officeDocument/2006/relationships/tags" Target="../tags/tag43.xml"/><Relationship Id="rId52" Type="http://schemas.openxmlformats.org/officeDocument/2006/relationships/tags" Target="../tags/tag51.xml"/><Relationship Id="rId60" Type="http://schemas.openxmlformats.org/officeDocument/2006/relationships/tags" Target="../tags/tag59.xml"/><Relationship Id="rId65" Type="http://schemas.openxmlformats.org/officeDocument/2006/relationships/tags" Target="../tags/tag64.xml"/><Relationship Id="rId73" Type="http://schemas.openxmlformats.org/officeDocument/2006/relationships/notesSlide" Target="../notesSlides/notesSlide1.xml"/><Relationship Id="rId4" Type="http://schemas.openxmlformats.org/officeDocument/2006/relationships/tags" Target="../tags/tag3.xml"/><Relationship Id="rId9" Type="http://schemas.openxmlformats.org/officeDocument/2006/relationships/tags" Target="../tags/tag8.xml"/><Relationship Id="rId13" Type="http://schemas.openxmlformats.org/officeDocument/2006/relationships/tags" Target="../tags/tag12.xml"/><Relationship Id="rId18" Type="http://schemas.openxmlformats.org/officeDocument/2006/relationships/tags" Target="../tags/tag17.xml"/><Relationship Id="rId39" Type="http://schemas.openxmlformats.org/officeDocument/2006/relationships/tags" Target="../tags/tag38.xml"/><Relationship Id="rId34" Type="http://schemas.openxmlformats.org/officeDocument/2006/relationships/tags" Target="../tags/tag33.xml"/><Relationship Id="rId50" Type="http://schemas.openxmlformats.org/officeDocument/2006/relationships/tags" Target="../tags/tag49.xml"/><Relationship Id="rId55" Type="http://schemas.openxmlformats.org/officeDocument/2006/relationships/tags" Target="../tags/tag54.xml"/><Relationship Id="rId7" Type="http://schemas.openxmlformats.org/officeDocument/2006/relationships/tags" Target="../tags/tag6.xml"/><Relationship Id="rId71" Type="http://schemas.openxmlformats.org/officeDocument/2006/relationships/tags" Target="../tags/tag70.xml"/></Relationships>
</file>

<file path=ppt/slides/_rels/slide4.xml.rels><?xml version="1.0" encoding="UTF-8" standalone="yes"?>
<Relationships xmlns="http://schemas.openxmlformats.org/package/2006/relationships"><Relationship Id="rId26" Type="http://schemas.openxmlformats.org/officeDocument/2006/relationships/tags" Target="../tags/tag95.xml"/><Relationship Id="rId21" Type="http://schemas.openxmlformats.org/officeDocument/2006/relationships/tags" Target="../tags/tag90.xml"/><Relationship Id="rId42" Type="http://schemas.openxmlformats.org/officeDocument/2006/relationships/tags" Target="../tags/tag111.xml"/><Relationship Id="rId47" Type="http://schemas.openxmlformats.org/officeDocument/2006/relationships/tags" Target="../tags/tag116.xml"/><Relationship Id="rId63" Type="http://schemas.openxmlformats.org/officeDocument/2006/relationships/tags" Target="../tags/tag132.xml"/><Relationship Id="rId68" Type="http://schemas.openxmlformats.org/officeDocument/2006/relationships/tags" Target="../tags/tag137.xml"/><Relationship Id="rId2" Type="http://schemas.openxmlformats.org/officeDocument/2006/relationships/tags" Target="../tags/tag71.xml"/><Relationship Id="rId16" Type="http://schemas.openxmlformats.org/officeDocument/2006/relationships/tags" Target="../tags/tag85.xml"/><Relationship Id="rId29" Type="http://schemas.openxmlformats.org/officeDocument/2006/relationships/tags" Target="../tags/tag98.xml"/><Relationship Id="rId11" Type="http://schemas.openxmlformats.org/officeDocument/2006/relationships/tags" Target="../tags/tag80.xml"/><Relationship Id="rId24" Type="http://schemas.openxmlformats.org/officeDocument/2006/relationships/tags" Target="../tags/tag93.xml"/><Relationship Id="rId32" Type="http://schemas.openxmlformats.org/officeDocument/2006/relationships/tags" Target="../tags/tag101.xml"/><Relationship Id="rId37" Type="http://schemas.openxmlformats.org/officeDocument/2006/relationships/tags" Target="../tags/tag106.xml"/><Relationship Id="rId40" Type="http://schemas.openxmlformats.org/officeDocument/2006/relationships/tags" Target="../tags/tag109.xml"/><Relationship Id="rId45" Type="http://schemas.openxmlformats.org/officeDocument/2006/relationships/tags" Target="../tags/tag114.xml"/><Relationship Id="rId53" Type="http://schemas.openxmlformats.org/officeDocument/2006/relationships/tags" Target="../tags/tag122.xml"/><Relationship Id="rId58" Type="http://schemas.openxmlformats.org/officeDocument/2006/relationships/tags" Target="../tags/tag127.xml"/><Relationship Id="rId66" Type="http://schemas.openxmlformats.org/officeDocument/2006/relationships/tags" Target="../tags/tag135.xml"/><Relationship Id="rId74" Type="http://schemas.openxmlformats.org/officeDocument/2006/relationships/image" Target="../media/image3.emf"/><Relationship Id="rId5" Type="http://schemas.openxmlformats.org/officeDocument/2006/relationships/tags" Target="../tags/tag74.xml"/><Relationship Id="rId61" Type="http://schemas.openxmlformats.org/officeDocument/2006/relationships/tags" Target="../tags/tag130.xml"/><Relationship Id="rId19" Type="http://schemas.openxmlformats.org/officeDocument/2006/relationships/tags" Target="../tags/tag88.xml"/><Relationship Id="rId14" Type="http://schemas.openxmlformats.org/officeDocument/2006/relationships/tags" Target="../tags/tag83.xml"/><Relationship Id="rId22" Type="http://schemas.openxmlformats.org/officeDocument/2006/relationships/tags" Target="../tags/tag91.xml"/><Relationship Id="rId27" Type="http://schemas.openxmlformats.org/officeDocument/2006/relationships/tags" Target="../tags/tag96.xml"/><Relationship Id="rId30" Type="http://schemas.openxmlformats.org/officeDocument/2006/relationships/tags" Target="../tags/tag99.xml"/><Relationship Id="rId35" Type="http://schemas.openxmlformats.org/officeDocument/2006/relationships/tags" Target="../tags/tag104.xml"/><Relationship Id="rId43" Type="http://schemas.openxmlformats.org/officeDocument/2006/relationships/tags" Target="../tags/tag112.xml"/><Relationship Id="rId48" Type="http://schemas.openxmlformats.org/officeDocument/2006/relationships/tags" Target="../tags/tag117.xml"/><Relationship Id="rId56" Type="http://schemas.openxmlformats.org/officeDocument/2006/relationships/tags" Target="../tags/tag125.xml"/><Relationship Id="rId64" Type="http://schemas.openxmlformats.org/officeDocument/2006/relationships/tags" Target="../tags/tag133.xml"/><Relationship Id="rId69" Type="http://schemas.openxmlformats.org/officeDocument/2006/relationships/tags" Target="../tags/tag138.xml"/><Relationship Id="rId8" Type="http://schemas.openxmlformats.org/officeDocument/2006/relationships/tags" Target="../tags/tag77.xml"/><Relationship Id="rId51" Type="http://schemas.openxmlformats.org/officeDocument/2006/relationships/tags" Target="../tags/tag120.xml"/><Relationship Id="rId72" Type="http://schemas.openxmlformats.org/officeDocument/2006/relationships/notesSlide" Target="../notesSlides/notesSlide2.xml"/><Relationship Id="rId3" Type="http://schemas.openxmlformats.org/officeDocument/2006/relationships/tags" Target="../tags/tag72.xml"/><Relationship Id="rId12" Type="http://schemas.openxmlformats.org/officeDocument/2006/relationships/tags" Target="../tags/tag81.xml"/><Relationship Id="rId17" Type="http://schemas.openxmlformats.org/officeDocument/2006/relationships/tags" Target="../tags/tag86.xml"/><Relationship Id="rId25" Type="http://schemas.openxmlformats.org/officeDocument/2006/relationships/tags" Target="../tags/tag94.xml"/><Relationship Id="rId33" Type="http://schemas.openxmlformats.org/officeDocument/2006/relationships/tags" Target="../tags/tag102.xml"/><Relationship Id="rId38" Type="http://schemas.openxmlformats.org/officeDocument/2006/relationships/tags" Target="../tags/tag107.xml"/><Relationship Id="rId46" Type="http://schemas.openxmlformats.org/officeDocument/2006/relationships/tags" Target="../tags/tag115.xml"/><Relationship Id="rId59" Type="http://schemas.openxmlformats.org/officeDocument/2006/relationships/tags" Target="../tags/tag128.xml"/><Relationship Id="rId67" Type="http://schemas.openxmlformats.org/officeDocument/2006/relationships/tags" Target="../tags/tag136.xml"/><Relationship Id="rId20" Type="http://schemas.openxmlformats.org/officeDocument/2006/relationships/tags" Target="../tags/tag89.xml"/><Relationship Id="rId41" Type="http://schemas.openxmlformats.org/officeDocument/2006/relationships/tags" Target="../tags/tag110.xml"/><Relationship Id="rId54" Type="http://schemas.openxmlformats.org/officeDocument/2006/relationships/tags" Target="../tags/tag123.xml"/><Relationship Id="rId62" Type="http://schemas.openxmlformats.org/officeDocument/2006/relationships/tags" Target="../tags/tag131.xml"/><Relationship Id="rId70" Type="http://schemas.openxmlformats.org/officeDocument/2006/relationships/tags" Target="../tags/tag139.xml"/><Relationship Id="rId1" Type="http://schemas.openxmlformats.org/officeDocument/2006/relationships/vmlDrawing" Target="../drawings/vmlDrawing2.vml"/><Relationship Id="rId6" Type="http://schemas.openxmlformats.org/officeDocument/2006/relationships/tags" Target="../tags/tag75.xml"/><Relationship Id="rId15" Type="http://schemas.openxmlformats.org/officeDocument/2006/relationships/tags" Target="../tags/tag84.xml"/><Relationship Id="rId23" Type="http://schemas.openxmlformats.org/officeDocument/2006/relationships/tags" Target="../tags/tag92.xml"/><Relationship Id="rId28" Type="http://schemas.openxmlformats.org/officeDocument/2006/relationships/tags" Target="../tags/tag97.xml"/><Relationship Id="rId36" Type="http://schemas.openxmlformats.org/officeDocument/2006/relationships/tags" Target="../tags/tag105.xml"/><Relationship Id="rId49" Type="http://schemas.openxmlformats.org/officeDocument/2006/relationships/tags" Target="../tags/tag118.xml"/><Relationship Id="rId57" Type="http://schemas.openxmlformats.org/officeDocument/2006/relationships/tags" Target="../tags/tag126.xml"/><Relationship Id="rId10" Type="http://schemas.openxmlformats.org/officeDocument/2006/relationships/tags" Target="../tags/tag79.xml"/><Relationship Id="rId31" Type="http://schemas.openxmlformats.org/officeDocument/2006/relationships/tags" Target="../tags/tag100.xml"/><Relationship Id="rId44" Type="http://schemas.openxmlformats.org/officeDocument/2006/relationships/tags" Target="../tags/tag113.xml"/><Relationship Id="rId52" Type="http://schemas.openxmlformats.org/officeDocument/2006/relationships/tags" Target="../tags/tag121.xml"/><Relationship Id="rId60" Type="http://schemas.openxmlformats.org/officeDocument/2006/relationships/tags" Target="../tags/tag129.xml"/><Relationship Id="rId65" Type="http://schemas.openxmlformats.org/officeDocument/2006/relationships/tags" Target="../tags/tag134.xml"/><Relationship Id="rId73" Type="http://schemas.openxmlformats.org/officeDocument/2006/relationships/oleObject" Target="../embeddings/oleObject1.bin"/><Relationship Id="rId4" Type="http://schemas.openxmlformats.org/officeDocument/2006/relationships/tags" Target="../tags/tag73.xml"/><Relationship Id="rId9" Type="http://schemas.openxmlformats.org/officeDocument/2006/relationships/tags" Target="../tags/tag78.xml"/><Relationship Id="rId13" Type="http://schemas.openxmlformats.org/officeDocument/2006/relationships/tags" Target="../tags/tag82.xml"/><Relationship Id="rId18" Type="http://schemas.openxmlformats.org/officeDocument/2006/relationships/tags" Target="../tags/tag87.xml"/><Relationship Id="rId39" Type="http://schemas.openxmlformats.org/officeDocument/2006/relationships/tags" Target="../tags/tag108.xml"/><Relationship Id="rId34" Type="http://schemas.openxmlformats.org/officeDocument/2006/relationships/tags" Target="../tags/tag103.xml"/><Relationship Id="rId50" Type="http://schemas.openxmlformats.org/officeDocument/2006/relationships/tags" Target="../tags/tag119.xml"/><Relationship Id="rId55" Type="http://schemas.openxmlformats.org/officeDocument/2006/relationships/tags" Target="../tags/tag124.xml"/><Relationship Id="rId7" Type="http://schemas.openxmlformats.org/officeDocument/2006/relationships/tags" Target="../tags/tag76.xml"/><Relationship Id="rId7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2" y="1952477"/>
            <a:ext cx="10957775" cy="2513272"/>
          </a:xfrm>
        </p:spPr>
        <p:txBody>
          <a:bodyPr/>
          <a:lstStyle/>
          <a:p>
            <a:r>
              <a:rPr lang="en-US" dirty="0"/>
              <a:t>ERCOT Model Requirement Impacts (PGR0075)</a:t>
            </a:r>
            <a:br>
              <a:rPr lang="en-US" dirty="0"/>
            </a:br>
            <a:br>
              <a:rPr lang="en-US" dirty="0"/>
            </a:br>
            <a:endParaRPr lang="it-IT" sz="2000" dirty="0"/>
          </a:p>
        </p:txBody>
      </p:sp>
      <p:sp>
        <p:nvSpPr>
          <p:cNvPr id="3" name="Segnaposto testo 6"/>
          <p:cNvSpPr txBox="1">
            <a:spLocks/>
          </p:cNvSpPr>
          <p:nvPr/>
        </p:nvSpPr>
        <p:spPr>
          <a:xfrm>
            <a:off x="1524002" y="4188752"/>
            <a:ext cx="8375651" cy="276999"/>
          </a:xfrm>
          <a:prstGeom prst="rect">
            <a:avLst/>
          </a:prstGeom>
        </p:spPr>
        <p:txBody>
          <a:bodyPr/>
          <a:lstStyle>
            <a:lvl1pPr marL="0" indent="0" algn="l" defTabSz="914400" rtl="0" eaLnBrk="1" latinLnBrk="0" hangingPunct="1">
              <a:lnSpc>
                <a:spcPct val="100000"/>
              </a:lnSpc>
              <a:spcBef>
                <a:spcPts val="600"/>
              </a:spcBef>
              <a:spcAft>
                <a:spcPts val="600"/>
              </a:spcAft>
              <a:buFont typeface="Arial"/>
              <a:buNone/>
              <a:tabLst>
                <a:tab pos="1057275" algn="l"/>
              </a:tabLst>
              <a:defRPr sz="1800" kern="1200">
                <a:solidFill>
                  <a:schemeClr val="tx1"/>
                </a:solidFill>
                <a:latin typeface="+mn-lt"/>
                <a:ea typeface="+mn-ea"/>
                <a:cs typeface="+mn-cs"/>
              </a:defRPr>
            </a:lvl1pPr>
            <a:lvl2pPr marL="285750" indent="-285750" algn="l" defTabSz="914400" rtl="0" eaLnBrk="1" latinLnBrk="0" hangingPunct="1">
              <a:lnSpc>
                <a:spcPct val="100000"/>
              </a:lnSpc>
              <a:spcBef>
                <a:spcPts val="0"/>
              </a:spcBef>
              <a:spcAft>
                <a:spcPts val="600"/>
              </a:spcAft>
              <a:buFont typeface="Lucida Grande"/>
              <a:buChar char="-"/>
              <a:tabLst>
                <a:tab pos="1057275" algn="l"/>
              </a:tabLst>
              <a:defRPr sz="1800" i="0" kern="1200">
                <a:solidFill>
                  <a:schemeClr val="tx1"/>
                </a:solidFill>
                <a:latin typeface="+mn-lt"/>
                <a:ea typeface="+mn-ea"/>
                <a:cs typeface="+mn-cs"/>
              </a:defRPr>
            </a:lvl2pPr>
            <a:lvl3pPr marL="539750" indent="-269875" algn="l" defTabSz="914400" rtl="0" eaLnBrk="1" latinLnBrk="0" hangingPunct="1">
              <a:lnSpc>
                <a:spcPct val="100000"/>
              </a:lnSpc>
              <a:spcBef>
                <a:spcPts val="0"/>
              </a:spcBef>
              <a:spcAft>
                <a:spcPts val="600"/>
              </a:spcAft>
              <a:buFont typeface="Lucida Grande"/>
              <a:buChar char="-"/>
              <a:tabLst>
                <a:tab pos="1057275" algn="l"/>
              </a:tabLst>
              <a:defRPr sz="1800" kern="1200">
                <a:solidFill>
                  <a:schemeClr val="tx1"/>
                </a:solidFill>
                <a:latin typeface="+mn-lt"/>
                <a:ea typeface="+mn-ea"/>
                <a:cs typeface="+mn-cs"/>
              </a:defRPr>
            </a:lvl3pPr>
            <a:lvl4pPr marL="541338" indent="-271463" algn="l" defTabSz="914400" rtl="0" eaLnBrk="1" latinLnBrk="0" hangingPunct="1">
              <a:lnSpc>
                <a:spcPct val="100000"/>
              </a:lnSpc>
              <a:spcBef>
                <a:spcPts val="0"/>
              </a:spcBef>
              <a:spcAft>
                <a:spcPts val="600"/>
              </a:spcAft>
              <a:buFont typeface="Lucida Grande"/>
              <a:buChar char="-"/>
              <a:tabLst>
                <a:tab pos="1057275" algn="l"/>
              </a:tabLst>
              <a:defRPr sz="1800" kern="1200">
                <a:solidFill>
                  <a:schemeClr val="tx1"/>
                </a:solidFill>
                <a:latin typeface="+mn-lt"/>
                <a:ea typeface="+mn-ea"/>
                <a:cs typeface="+mn-cs"/>
              </a:defRPr>
            </a:lvl4pPr>
            <a:lvl5pPr marL="541338" indent="-271463" algn="l" defTabSz="914400" rtl="0" eaLnBrk="1" latinLnBrk="0" hangingPunct="1">
              <a:lnSpc>
                <a:spcPct val="100000"/>
              </a:lnSpc>
              <a:spcBef>
                <a:spcPts val="0"/>
              </a:spcBef>
              <a:spcAft>
                <a:spcPts val="600"/>
              </a:spcAft>
              <a:buFont typeface="Lucida Grande"/>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dirty="0"/>
              <a:t>July 28, 2020</a:t>
            </a:r>
          </a:p>
        </p:txBody>
      </p:sp>
    </p:spTree>
    <p:extLst>
      <p:ext uri="{BB962C8B-B14F-4D97-AF65-F5344CB8AC3E}">
        <p14:creationId xmlns:p14="http://schemas.microsoft.com/office/powerpoint/2010/main" val="408788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6C026-BD9F-47D6-92D1-90DD5AC26C2E}"/>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B70868A4-F9C9-4D0B-8BE4-D6586D4888D5}"/>
              </a:ext>
            </a:extLst>
          </p:cNvPr>
          <p:cNvSpPr>
            <a:spLocks noGrp="1"/>
          </p:cNvSpPr>
          <p:nvPr>
            <p:ph idx="1"/>
          </p:nvPr>
        </p:nvSpPr>
        <p:spPr>
          <a:xfrm>
            <a:off x="1524001" y="2156012"/>
            <a:ext cx="10664825" cy="4238438"/>
          </a:xfrm>
        </p:spPr>
        <p:txBody>
          <a:bodyPr/>
          <a:lstStyle/>
          <a:p>
            <a:pPr marL="285750" indent="-285750">
              <a:buFont typeface="Arial" panose="020B0604020202020204" pitchFamily="34" charset="0"/>
              <a:buChar char="•"/>
            </a:pPr>
            <a:r>
              <a:rPr lang="en-US" dirty="0"/>
              <a:t>PGRR0075 (effective May 1, 2020) adds a requirement for generators to provide model quality test results that demonstrate appropriate performance for submitted dynamic models. </a:t>
            </a:r>
          </a:p>
          <a:p>
            <a:pPr marL="825500" lvl="2">
              <a:buFont typeface="Arial" panose="020B0604020202020204" pitchFamily="34" charset="0"/>
              <a:buChar char="•"/>
            </a:pPr>
            <a:r>
              <a:rPr lang="en-US" dirty="0"/>
              <a:t>Dynamic model data should be provided using appropriate dynamic model templates</a:t>
            </a:r>
          </a:p>
          <a:p>
            <a:pPr marL="825500" lvl="2">
              <a:buFont typeface="Arial" panose="020B0604020202020204" pitchFamily="34" charset="0"/>
              <a:buChar char="•"/>
            </a:pPr>
            <a:r>
              <a:rPr lang="en-US" dirty="0"/>
              <a:t>Dynamic model data should be </a:t>
            </a:r>
            <a:r>
              <a:rPr lang="en-US" u="sng" dirty="0"/>
              <a:t>specific</a:t>
            </a:r>
            <a:r>
              <a:rPr lang="en-US" dirty="0"/>
              <a:t> to each plant design</a:t>
            </a:r>
          </a:p>
          <a:p>
            <a:pPr marL="825500" lvl="2">
              <a:buFont typeface="Arial" panose="020B0604020202020204" pitchFamily="34" charset="0"/>
              <a:buChar char="•"/>
            </a:pPr>
            <a:r>
              <a:rPr lang="en-US" dirty="0"/>
              <a:t>Models are required to be submitted based on updated requirements for all new interconnection filings, or </a:t>
            </a:r>
            <a:r>
              <a:rPr lang="en-US" u="sng" dirty="0"/>
              <a:t>updates</a:t>
            </a:r>
            <a:r>
              <a:rPr lang="en-US" dirty="0"/>
              <a:t> to existing interconnection filings</a:t>
            </a:r>
          </a:p>
          <a:p>
            <a:pPr marL="825500" lvl="2">
              <a:buFont typeface="Arial" panose="020B0604020202020204" pitchFamily="34" charset="0"/>
              <a:buChar char="•"/>
            </a:pPr>
            <a:r>
              <a:rPr lang="en-US" dirty="0"/>
              <a:t>Requirement partly driven by need to have reliable models, and to reduce load on TSPs/ERCOT to digest poor models that require repeat update requests.</a:t>
            </a:r>
          </a:p>
          <a:p>
            <a:pPr lvl="1" indent="0">
              <a:buNone/>
            </a:pPr>
            <a:r>
              <a:rPr lang="en-US" dirty="0">
                <a:hlinkClick r:id="rId2"/>
              </a:rPr>
              <a:t>http://www.ercot.com/mktrules/issues/PGRR075</a:t>
            </a:r>
            <a:endParaRPr lang="en-US" dirty="0"/>
          </a:p>
          <a:p>
            <a:pPr lvl="1" indent="0">
              <a:buNone/>
            </a:pPr>
            <a:endParaRPr lang="en-US" dirty="0"/>
          </a:p>
          <a:p>
            <a:pPr lvl="1" indent="0">
              <a:buNone/>
            </a:pPr>
            <a:endParaRPr lang="en-US" dirty="0"/>
          </a:p>
          <a:p>
            <a:pPr lvl="1" indent="0">
              <a:buNone/>
            </a:pPr>
            <a:endParaRPr lang="en-US" dirty="0"/>
          </a:p>
        </p:txBody>
      </p:sp>
    </p:spTree>
    <p:extLst>
      <p:ext uri="{BB962C8B-B14F-4D97-AF65-F5344CB8AC3E}">
        <p14:creationId xmlns:p14="http://schemas.microsoft.com/office/powerpoint/2010/main" val="1079772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BBA0DB-E725-45F2-8D2D-2AE73B307B01}"/>
              </a:ext>
            </a:extLst>
          </p:cNvPr>
          <p:cNvSpPr/>
          <p:nvPr/>
        </p:nvSpPr>
        <p:spPr>
          <a:xfrm>
            <a:off x="1667901" y="2068801"/>
            <a:ext cx="11270854" cy="502670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endParaRPr lang="en-US" sz="2000" dirty="0"/>
          </a:p>
        </p:txBody>
      </p:sp>
      <p:graphicFrame>
        <p:nvGraphicFramePr>
          <p:cNvPr id="33" name="Oggetto 32" hidden="1">
            <a:extLst>
              <a:ext uri="{FF2B5EF4-FFF2-40B4-BE49-F238E27FC236}">
                <a16:creationId xmlns:a16="http://schemas.microsoft.com/office/drawing/2014/main" id="{FF35BD04-C998-4FF2-9C86-776B59738310}"/>
              </a:ext>
            </a:extLst>
          </p:cNvPr>
          <p:cNvGraphicFramePr>
            <a:graphicFrameLocks noChangeAspect="1"/>
          </p:cNvGraphicFramePr>
          <p:nvPr>
            <p:custDataLst>
              <p:tags r:id="rId2"/>
            </p:custDataLst>
          </p:nvPr>
        </p:nvGraphicFramePr>
        <p:xfrm>
          <a:off x="763588" y="230188"/>
          <a:ext cx="1588" cy="1588"/>
        </p:xfrm>
        <a:graphic>
          <a:graphicData uri="http://schemas.openxmlformats.org/presentationml/2006/ole">
            <mc:AlternateContent xmlns:mc="http://schemas.openxmlformats.org/markup-compatibility/2006">
              <mc:Choice xmlns:v="urn:schemas-microsoft-com:vml" Requires="v">
                <p:oleObj spid="_x0000_s1026" name="Diapositiva think-cell" r:id="rId74" imgW="470" imgH="469" progId="TCLayout.ActiveDocument.1">
                  <p:embed/>
                </p:oleObj>
              </mc:Choice>
              <mc:Fallback>
                <p:oleObj name="Diapositiva think-cell" r:id="rId74" imgW="470" imgH="469" progId="TCLayout.ActiveDocument.1">
                  <p:embed/>
                  <p:pic>
                    <p:nvPicPr>
                      <p:cNvPr id="33" name="Oggetto 32" hidden="1">
                        <a:extLst>
                          <a:ext uri="{FF2B5EF4-FFF2-40B4-BE49-F238E27FC236}">
                            <a16:creationId xmlns:a16="http://schemas.microsoft.com/office/drawing/2014/main" id="{FF35BD04-C998-4FF2-9C86-776B59738310}"/>
                          </a:ext>
                        </a:extLst>
                      </p:cNvPr>
                      <p:cNvPicPr/>
                      <p:nvPr/>
                    </p:nvPicPr>
                    <p:blipFill>
                      <a:blip r:embed="rId75"/>
                      <a:stretch>
                        <a:fillRect/>
                      </a:stretch>
                    </p:blipFill>
                    <p:spPr>
                      <a:xfrm>
                        <a:off x="763588" y="230188"/>
                        <a:ext cx="1588" cy="1588"/>
                      </a:xfrm>
                      <a:prstGeom prst="rect">
                        <a:avLst/>
                      </a:prstGeom>
                    </p:spPr>
                  </p:pic>
                </p:oleObj>
              </mc:Fallback>
            </mc:AlternateContent>
          </a:graphicData>
        </a:graphic>
      </p:graphicFrame>
      <p:sp>
        <p:nvSpPr>
          <p:cNvPr id="10" name="Title 2"/>
          <p:cNvSpPr txBox="1">
            <a:spLocks/>
          </p:cNvSpPr>
          <p:nvPr/>
        </p:nvSpPr>
        <p:spPr>
          <a:xfrm>
            <a:off x="1421451" y="958706"/>
            <a:ext cx="8423588" cy="394980"/>
          </a:xfrm>
          <a:prstGeom prst="rect">
            <a:avLst/>
          </a:prstGeom>
        </p:spPr>
        <p:txBody>
          <a:bodyPr/>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pPr lvl="0">
              <a:defRPr/>
            </a:pPr>
            <a:r>
              <a:rPr lang="it-IT" dirty="0">
                <a:solidFill>
                  <a:prstClr val="black"/>
                </a:solidFill>
                <a:latin typeface="Arial"/>
              </a:rPr>
              <a:t>Previous </a:t>
            </a:r>
            <a:r>
              <a:rPr lang="it-IT" dirty="0" err="1">
                <a:solidFill>
                  <a:prstClr val="black"/>
                </a:solidFill>
                <a:latin typeface="Arial"/>
              </a:rPr>
              <a:t>Typical</a:t>
            </a:r>
            <a:r>
              <a:rPr lang="it-IT" dirty="0">
                <a:solidFill>
                  <a:prstClr val="black"/>
                </a:solidFill>
                <a:latin typeface="Arial"/>
              </a:rPr>
              <a:t> Timeline (</a:t>
            </a:r>
            <a:r>
              <a:rPr lang="en-US" dirty="0"/>
              <a:t>Before May 1</a:t>
            </a:r>
            <a:r>
              <a:rPr lang="en-US" baseline="30000" dirty="0"/>
              <a:t>st</a:t>
            </a:r>
            <a:r>
              <a:rPr lang="en-US" dirty="0"/>
              <a:t>)</a:t>
            </a:r>
            <a:r>
              <a:rPr lang="it-IT" dirty="0">
                <a:solidFill>
                  <a:prstClr val="black"/>
                </a:solidFill>
                <a:latin typeface="Arial"/>
              </a:rPr>
              <a:t> </a:t>
            </a:r>
            <a:endParaRPr lang="en-GB" dirty="0">
              <a:solidFill>
                <a:prstClr val="black"/>
              </a:solidFill>
              <a:latin typeface="Arial"/>
            </a:endParaRPr>
          </a:p>
        </p:txBody>
      </p:sp>
      <p:sp>
        <p:nvSpPr>
          <p:cNvPr id="112" name="OTLSHAPE_TB_00000000000000000000000000000000_ScaleContainer">
            <a:extLst>
              <a:ext uri="{FF2B5EF4-FFF2-40B4-BE49-F238E27FC236}">
                <a16:creationId xmlns:a16="http://schemas.microsoft.com/office/drawing/2014/main" id="{91AE1378-BA8A-461D-9495-271FFF04EA1A}"/>
              </a:ext>
            </a:extLst>
          </p:cNvPr>
          <p:cNvSpPr/>
          <p:nvPr>
            <p:custDataLst>
              <p:tags r:id="rId3"/>
            </p:custDataLst>
          </p:nvPr>
        </p:nvSpPr>
        <p:spPr>
          <a:xfrm>
            <a:off x="1024321" y="1654255"/>
            <a:ext cx="11929677" cy="389907"/>
          </a:xfrm>
          <a:prstGeom prst="snip2DiagRect">
            <a:avLst>
              <a:gd name="adj1" fmla="val 100000"/>
              <a:gd name="adj2" fmla="val 16667"/>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it-IT" sz="1000" dirty="0">
              <a:solidFill>
                <a:prstClr val="white"/>
              </a:solidFill>
            </a:endParaRPr>
          </a:p>
        </p:txBody>
      </p:sp>
      <p:cxnSp>
        <p:nvCxnSpPr>
          <p:cNvPr id="124" name="OTLSHAPE_TB_00000000000000000000000000000000_Separator8">
            <a:extLst>
              <a:ext uri="{FF2B5EF4-FFF2-40B4-BE49-F238E27FC236}">
                <a16:creationId xmlns:a16="http://schemas.microsoft.com/office/drawing/2014/main" id="{7276C8A1-D221-491A-9ED8-B0EEC4FB84DE}"/>
              </a:ext>
            </a:extLst>
          </p:cNvPr>
          <p:cNvCxnSpPr>
            <a:cxnSpLocks/>
          </p:cNvCxnSpPr>
          <p:nvPr>
            <p:custDataLst>
              <p:tags r:id="rId4"/>
            </p:custDataLst>
          </p:nvPr>
        </p:nvCxnSpPr>
        <p:spPr>
          <a:xfrm>
            <a:off x="2193215" y="213674"/>
            <a:ext cx="0" cy="539712"/>
          </a:xfrm>
          <a:prstGeom prst="line">
            <a:avLst/>
          </a:prstGeom>
          <a:ln w="2857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7" name="OTLSHAPE_TB_00000000000000000000000000000000_Separator8">
            <a:extLst>
              <a:ext uri="{FF2B5EF4-FFF2-40B4-BE49-F238E27FC236}">
                <a16:creationId xmlns:a16="http://schemas.microsoft.com/office/drawing/2014/main" id="{1C607151-28CA-4560-9B19-966C596B6417}"/>
              </a:ext>
            </a:extLst>
          </p:cNvPr>
          <p:cNvCxnSpPr>
            <a:cxnSpLocks/>
          </p:cNvCxnSpPr>
          <p:nvPr>
            <p:custDataLst>
              <p:tags r:id="rId5"/>
            </p:custDataLst>
          </p:nvPr>
        </p:nvCxnSpPr>
        <p:spPr>
          <a:xfrm>
            <a:off x="7347558" y="206692"/>
            <a:ext cx="0" cy="532627"/>
          </a:xfrm>
          <a:prstGeom prst="line">
            <a:avLst/>
          </a:prstGeom>
          <a:ln w="2857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2" name="OTLSHAPE_TB_00000000000000000000000000000000_Separator8">
            <a:extLst>
              <a:ext uri="{FF2B5EF4-FFF2-40B4-BE49-F238E27FC236}">
                <a16:creationId xmlns:a16="http://schemas.microsoft.com/office/drawing/2014/main" id="{B83D8CC8-B267-4C91-909E-C409984E1701}"/>
              </a:ext>
            </a:extLst>
          </p:cNvPr>
          <p:cNvCxnSpPr>
            <a:cxnSpLocks/>
          </p:cNvCxnSpPr>
          <p:nvPr>
            <p:custDataLst>
              <p:tags r:id="rId6"/>
            </p:custDataLst>
          </p:nvPr>
        </p:nvCxnSpPr>
        <p:spPr>
          <a:xfrm>
            <a:off x="4771594" y="213674"/>
            <a:ext cx="0" cy="539712"/>
          </a:xfrm>
          <a:prstGeom prst="line">
            <a:avLst/>
          </a:prstGeom>
          <a:ln w="2857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OTLSHAPE_TB_00000000000000000000000000000000_Separator4">
            <a:extLst>
              <a:ext uri="{FF2B5EF4-FFF2-40B4-BE49-F238E27FC236}">
                <a16:creationId xmlns:a16="http://schemas.microsoft.com/office/drawing/2014/main" id="{932EB112-2058-495B-9DAF-AC8734B1339E}"/>
              </a:ext>
            </a:extLst>
          </p:cNvPr>
          <p:cNvCxnSpPr>
            <a:cxnSpLocks/>
          </p:cNvCxnSpPr>
          <p:nvPr>
            <p:custDataLst>
              <p:tags r:id="rId7"/>
            </p:custDataLst>
          </p:nvPr>
        </p:nvCxnSpPr>
        <p:spPr>
          <a:xfrm>
            <a:off x="1672141" y="1738329"/>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6" name="OTLSHAPE_TB_00000000000000000000000000000000_Separator4">
            <a:extLst>
              <a:ext uri="{FF2B5EF4-FFF2-40B4-BE49-F238E27FC236}">
                <a16:creationId xmlns:a16="http://schemas.microsoft.com/office/drawing/2014/main" id="{9576CF42-39F0-45F8-8263-C70171AE1D90}"/>
              </a:ext>
            </a:extLst>
          </p:cNvPr>
          <p:cNvCxnSpPr>
            <a:cxnSpLocks/>
          </p:cNvCxnSpPr>
          <p:nvPr>
            <p:custDataLst>
              <p:tags r:id="rId8"/>
            </p:custDataLst>
          </p:nvPr>
        </p:nvCxnSpPr>
        <p:spPr>
          <a:xfrm>
            <a:off x="2350905" y="1738165"/>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OTLSHAPE_TB_00000000000000000000000000000000_TimescaleInterval2">
            <a:extLst>
              <a:ext uri="{FF2B5EF4-FFF2-40B4-BE49-F238E27FC236}">
                <a16:creationId xmlns:a16="http://schemas.microsoft.com/office/drawing/2014/main" id="{98D1278E-485E-490F-9E9F-D31B973B251E}"/>
              </a:ext>
            </a:extLst>
          </p:cNvPr>
          <p:cNvSpPr txBox="1"/>
          <p:nvPr>
            <p:custDataLst>
              <p:tags r:id="rId9"/>
            </p:custDataLst>
          </p:nvPr>
        </p:nvSpPr>
        <p:spPr>
          <a:xfrm>
            <a:off x="1017912" y="1790620"/>
            <a:ext cx="622612" cy="194389"/>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MONTH 0</a:t>
            </a:r>
          </a:p>
        </p:txBody>
      </p:sp>
      <p:sp>
        <p:nvSpPr>
          <p:cNvPr id="34" name="OTLSHAPE_TB_00000000000000000000000000000000_TimescaleInterval2">
            <a:extLst>
              <a:ext uri="{FF2B5EF4-FFF2-40B4-BE49-F238E27FC236}">
                <a16:creationId xmlns:a16="http://schemas.microsoft.com/office/drawing/2014/main" id="{8ECAADAB-ED42-4567-8445-51F316100181}"/>
              </a:ext>
            </a:extLst>
          </p:cNvPr>
          <p:cNvSpPr txBox="1"/>
          <p:nvPr>
            <p:custDataLst>
              <p:tags r:id="rId10"/>
            </p:custDataLst>
          </p:nvPr>
        </p:nvSpPr>
        <p:spPr>
          <a:xfrm>
            <a:off x="1832100" y="1749562"/>
            <a:ext cx="445152" cy="287664"/>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 </a:t>
            </a:r>
          </a:p>
        </p:txBody>
      </p:sp>
      <p:sp>
        <p:nvSpPr>
          <p:cNvPr id="36" name="OTLSHAPE_TB_00000000000000000000000000000000_TimescaleInterval2">
            <a:extLst>
              <a:ext uri="{FF2B5EF4-FFF2-40B4-BE49-F238E27FC236}">
                <a16:creationId xmlns:a16="http://schemas.microsoft.com/office/drawing/2014/main" id="{6093D31E-039B-4265-84A2-D57328549E3D}"/>
              </a:ext>
            </a:extLst>
          </p:cNvPr>
          <p:cNvSpPr txBox="1"/>
          <p:nvPr>
            <p:custDataLst>
              <p:tags r:id="rId11"/>
            </p:custDataLst>
          </p:nvPr>
        </p:nvSpPr>
        <p:spPr>
          <a:xfrm>
            <a:off x="2531740" y="1754444"/>
            <a:ext cx="388572"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+4</a:t>
            </a:r>
          </a:p>
        </p:txBody>
      </p:sp>
      <p:cxnSp>
        <p:nvCxnSpPr>
          <p:cNvPr id="37" name="OTLSHAPE_TB_00000000000000000000000000000000_Separator4">
            <a:extLst>
              <a:ext uri="{FF2B5EF4-FFF2-40B4-BE49-F238E27FC236}">
                <a16:creationId xmlns:a16="http://schemas.microsoft.com/office/drawing/2014/main" id="{051B8CB8-9DD3-495A-B965-484798046B2F}"/>
              </a:ext>
            </a:extLst>
          </p:cNvPr>
          <p:cNvCxnSpPr>
            <a:cxnSpLocks/>
          </p:cNvCxnSpPr>
          <p:nvPr>
            <p:custDataLst>
              <p:tags r:id="rId12"/>
            </p:custDataLst>
          </p:nvPr>
        </p:nvCxnSpPr>
        <p:spPr>
          <a:xfrm>
            <a:off x="3026834" y="1738600"/>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8" name="OTLSHAPE_TB_00000000000000000000000000000000_TimescaleInterval2">
            <a:extLst>
              <a:ext uri="{FF2B5EF4-FFF2-40B4-BE49-F238E27FC236}">
                <a16:creationId xmlns:a16="http://schemas.microsoft.com/office/drawing/2014/main" id="{43A398C4-634D-482A-85E9-C13F717D140B}"/>
              </a:ext>
            </a:extLst>
          </p:cNvPr>
          <p:cNvSpPr txBox="1"/>
          <p:nvPr>
            <p:custDataLst>
              <p:tags r:id="rId13"/>
            </p:custDataLst>
          </p:nvPr>
        </p:nvSpPr>
        <p:spPr>
          <a:xfrm>
            <a:off x="3176667" y="1754004"/>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+6</a:t>
            </a:r>
          </a:p>
        </p:txBody>
      </p:sp>
      <p:cxnSp>
        <p:nvCxnSpPr>
          <p:cNvPr id="39" name="OTLSHAPE_TB_00000000000000000000000000000000_Separator4">
            <a:extLst>
              <a:ext uri="{FF2B5EF4-FFF2-40B4-BE49-F238E27FC236}">
                <a16:creationId xmlns:a16="http://schemas.microsoft.com/office/drawing/2014/main" id="{6F0965BF-C03D-4B2C-9716-394103332B06}"/>
              </a:ext>
            </a:extLst>
          </p:cNvPr>
          <p:cNvCxnSpPr>
            <a:cxnSpLocks/>
          </p:cNvCxnSpPr>
          <p:nvPr>
            <p:custDataLst>
              <p:tags r:id="rId14"/>
            </p:custDataLst>
          </p:nvPr>
        </p:nvCxnSpPr>
        <p:spPr>
          <a:xfrm>
            <a:off x="3701601" y="1739776"/>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OTLSHAPE_TB_00000000000000000000000000000000_TimescaleInterval2">
            <a:extLst>
              <a:ext uri="{FF2B5EF4-FFF2-40B4-BE49-F238E27FC236}">
                <a16:creationId xmlns:a16="http://schemas.microsoft.com/office/drawing/2014/main" id="{CDFA8AAE-F06D-4DB8-AE59-8BF650EC4C02}"/>
              </a:ext>
            </a:extLst>
          </p:cNvPr>
          <p:cNvSpPr txBox="1"/>
          <p:nvPr>
            <p:custDataLst>
              <p:tags r:id="rId15"/>
            </p:custDataLst>
          </p:nvPr>
        </p:nvSpPr>
        <p:spPr>
          <a:xfrm>
            <a:off x="3874096" y="1775839"/>
            <a:ext cx="441864" cy="235652"/>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+8</a:t>
            </a:r>
          </a:p>
        </p:txBody>
      </p:sp>
      <p:cxnSp>
        <p:nvCxnSpPr>
          <p:cNvPr id="41" name="OTLSHAPE_TB_00000000000000000000000000000000_Separator4">
            <a:extLst>
              <a:ext uri="{FF2B5EF4-FFF2-40B4-BE49-F238E27FC236}">
                <a16:creationId xmlns:a16="http://schemas.microsoft.com/office/drawing/2014/main" id="{82E181AC-8AF3-4A96-90B0-430F70D191F4}"/>
              </a:ext>
            </a:extLst>
          </p:cNvPr>
          <p:cNvCxnSpPr>
            <a:cxnSpLocks/>
          </p:cNvCxnSpPr>
          <p:nvPr>
            <p:custDataLst>
              <p:tags r:id="rId16"/>
            </p:custDataLst>
          </p:nvPr>
        </p:nvCxnSpPr>
        <p:spPr>
          <a:xfrm>
            <a:off x="4383780" y="1738633"/>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2" name="OTLSHAPE_TB_00000000000000000000000000000000_TimescaleInterval2">
            <a:extLst>
              <a:ext uri="{FF2B5EF4-FFF2-40B4-BE49-F238E27FC236}">
                <a16:creationId xmlns:a16="http://schemas.microsoft.com/office/drawing/2014/main" id="{F159FB87-7931-432D-BAFC-0B843261F947}"/>
              </a:ext>
            </a:extLst>
          </p:cNvPr>
          <p:cNvSpPr txBox="1"/>
          <p:nvPr>
            <p:custDataLst>
              <p:tags r:id="rId17"/>
            </p:custDataLst>
          </p:nvPr>
        </p:nvSpPr>
        <p:spPr>
          <a:xfrm>
            <a:off x="4543848" y="1755423"/>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+10</a:t>
            </a:r>
          </a:p>
        </p:txBody>
      </p:sp>
      <p:cxnSp>
        <p:nvCxnSpPr>
          <p:cNvPr id="43" name="OTLSHAPE_TB_00000000000000000000000000000000_Separator4">
            <a:extLst>
              <a:ext uri="{FF2B5EF4-FFF2-40B4-BE49-F238E27FC236}">
                <a16:creationId xmlns:a16="http://schemas.microsoft.com/office/drawing/2014/main" id="{69FCF5DB-4B30-44C7-84C7-709A2A5D2340}"/>
              </a:ext>
            </a:extLst>
          </p:cNvPr>
          <p:cNvCxnSpPr>
            <a:cxnSpLocks/>
          </p:cNvCxnSpPr>
          <p:nvPr>
            <p:custDataLst>
              <p:tags r:id="rId18"/>
            </p:custDataLst>
          </p:nvPr>
        </p:nvCxnSpPr>
        <p:spPr>
          <a:xfrm>
            <a:off x="5064031" y="1739684"/>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 name="OTLSHAPE_TB_00000000000000000000000000000000_TimescaleInterval2">
            <a:extLst>
              <a:ext uri="{FF2B5EF4-FFF2-40B4-BE49-F238E27FC236}">
                <a16:creationId xmlns:a16="http://schemas.microsoft.com/office/drawing/2014/main" id="{562ACA12-CEC5-4473-BA4E-D26B7D486DAF}"/>
              </a:ext>
            </a:extLst>
          </p:cNvPr>
          <p:cNvSpPr txBox="1"/>
          <p:nvPr>
            <p:custDataLst>
              <p:tags r:id="rId19"/>
            </p:custDataLst>
          </p:nvPr>
        </p:nvSpPr>
        <p:spPr>
          <a:xfrm>
            <a:off x="5228800" y="1755714"/>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+12</a:t>
            </a:r>
          </a:p>
        </p:txBody>
      </p:sp>
      <p:cxnSp>
        <p:nvCxnSpPr>
          <p:cNvPr id="45" name="OTLSHAPE_TB_00000000000000000000000000000000_Separator4">
            <a:extLst>
              <a:ext uri="{FF2B5EF4-FFF2-40B4-BE49-F238E27FC236}">
                <a16:creationId xmlns:a16="http://schemas.microsoft.com/office/drawing/2014/main" id="{0772E79E-C934-49BF-96C7-86B89B14987F}"/>
              </a:ext>
            </a:extLst>
          </p:cNvPr>
          <p:cNvCxnSpPr>
            <a:cxnSpLocks/>
          </p:cNvCxnSpPr>
          <p:nvPr>
            <p:custDataLst>
              <p:tags r:id="rId20"/>
            </p:custDataLst>
          </p:nvPr>
        </p:nvCxnSpPr>
        <p:spPr>
          <a:xfrm>
            <a:off x="5739554" y="1739776"/>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6" name="OTLSHAPE_TB_00000000000000000000000000000000_TimescaleInterval2">
            <a:extLst>
              <a:ext uri="{FF2B5EF4-FFF2-40B4-BE49-F238E27FC236}">
                <a16:creationId xmlns:a16="http://schemas.microsoft.com/office/drawing/2014/main" id="{1C0717E3-F8F7-479F-8701-1CAC1D219259}"/>
              </a:ext>
            </a:extLst>
          </p:cNvPr>
          <p:cNvSpPr txBox="1"/>
          <p:nvPr>
            <p:custDataLst>
              <p:tags r:id="rId21"/>
            </p:custDataLst>
          </p:nvPr>
        </p:nvSpPr>
        <p:spPr>
          <a:xfrm>
            <a:off x="5902750" y="1756833"/>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+14</a:t>
            </a:r>
          </a:p>
        </p:txBody>
      </p:sp>
      <p:cxnSp>
        <p:nvCxnSpPr>
          <p:cNvPr id="47" name="OTLSHAPE_TB_00000000000000000000000000000000_Separator4">
            <a:extLst>
              <a:ext uri="{FF2B5EF4-FFF2-40B4-BE49-F238E27FC236}">
                <a16:creationId xmlns:a16="http://schemas.microsoft.com/office/drawing/2014/main" id="{EA032644-F208-4452-8793-5BEF0C9D5DAC}"/>
              </a:ext>
            </a:extLst>
          </p:cNvPr>
          <p:cNvCxnSpPr>
            <a:cxnSpLocks/>
          </p:cNvCxnSpPr>
          <p:nvPr>
            <p:custDataLst>
              <p:tags r:id="rId22"/>
            </p:custDataLst>
          </p:nvPr>
        </p:nvCxnSpPr>
        <p:spPr>
          <a:xfrm>
            <a:off x="6411813" y="1749868"/>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8" name="OTLSHAPE_TB_00000000000000000000000000000000_TimescaleInterval2">
            <a:extLst>
              <a:ext uri="{FF2B5EF4-FFF2-40B4-BE49-F238E27FC236}">
                <a16:creationId xmlns:a16="http://schemas.microsoft.com/office/drawing/2014/main" id="{F20BA798-FE20-4C68-B6E1-3CB7F43BD2EF}"/>
              </a:ext>
            </a:extLst>
          </p:cNvPr>
          <p:cNvSpPr txBox="1"/>
          <p:nvPr>
            <p:custDataLst>
              <p:tags r:id="rId23"/>
            </p:custDataLst>
          </p:nvPr>
        </p:nvSpPr>
        <p:spPr>
          <a:xfrm>
            <a:off x="6558755" y="1756138"/>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+16</a:t>
            </a:r>
          </a:p>
        </p:txBody>
      </p:sp>
      <p:cxnSp>
        <p:nvCxnSpPr>
          <p:cNvPr id="49" name="OTLSHAPE_TB_00000000000000000000000000000000_Separator4">
            <a:extLst>
              <a:ext uri="{FF2B5EF4-FFF2-40B4-BE49-F238E27FC236}">
                <a16:creationId xmlns:a16="http://schemas.microsoft.com/office/drawing/2014/main" id="{14FD10A4-D4C2-4175-ACB7-AA95E609844F}"/>
              </a:ext>
            </a:extLst>
          </p:cNvPr>
          <p:cNvCxnSpPr>
            <a:cxnSpLocks/>
          </p:cNvCxnSpPr>
          <p:nvPr>
            <p:custDataLst>
              <p:tags r:id="rId24"/>
            </p:custDataLst>
          </p:nvPr>
        </p:nvCxnSpPr>
        <p:spPr>
          <a:xfrm>
            <a:off x="7087632" y="1742248"/>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0" name="OTLSHAPE_TB_00000000000000000000000000000000_TimescaleInterval2">
            <a:extLst>
              <a:ext uri="{FF2B5EF4-FFF2-40B4-BE49-F238E27FC236}">
                <a16:creationId xmlns:a16="http://schemas.microsoft.com/office/drawing/2014/main" id="{25EE8BF1-2518-4ED3-998B-C7EEF066960A}"/>
              </a:ext>
            </a:extLst>
          </p:cNvPr>
          <p:cNvSpPr txBox="1"/>
          <p:nvPr>
            <p:custDataLst>
              <p:tags r:id="rId25"/>
            </p:custDataLst>
          </p:nvPr>
        </p:nvSpPr>
        <p:spPr>
          <a:xfrm>
            <a:off x="7252722" y="1756138"/>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+18</a:t>
            </a:r>
          </a:p>
        </p:txBody>
      </p:sp>
      <p:cxnSp>
        <p:nvCxnSpPr>
          <p:cNvPr id="53" name="OTLSHAPE_TB_00000000000000000000000000000000_Separator4">
            <a:extLst>
              <a:ext uri="{FF2B5EF4-FFF2-40B4-BE49-F238E27FC236}">
                <a16:creationId xmlns:a16="http://schemas.microsoft.com/office/drawing/2014/main" id="{BA682279-3C85-4D13-9C68-8CFF65064614}"/>
              </a:ext>
            </a:extLst>
          </p:cNvPr>
          <p:cNvCxnSpPr>
            <a:cxnSpLocks/>
          </p:cNvCxnSpPr>
          <p:nvPr>
            <p:custDataLst>
              <p:tags r:id="rId26"/>
            </p:custDataLst>
          </p:nvPr>
        </p:nvCxnSpPr>
        <p:spPr>
          <a:xfrm>
            <a:off x="7763623" y="1739684"/>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4" name="OTLSHAPE_TB_00000000000000000000000000000000_TimescaleInterval2">
            <a:extLst>
              <a:ext uri="{FF2B5EF4-FFF2-40B4-BE49-F238E27FC236}">
                <a16:creationId xmlns:a16="http://schemas.microsoft.com/office/drawing/2014/main" id="{ABA45C1B-4DC6-424B-BB7B-E5BB05E62E36}"/>
              </a:ext>
            </a:extLst>
          </p:cNvPr>
          <p:cNvSpPr txBox="1"/>
          <p:nvPr>
            <p:custDataLst>
              <p:tags r:id="rId27"/>
            </p:custDataLst>
          </p:nvPr>
        </p:nvSpPr>
        <p:spPr>
          <a:xfrm>
            <a:off x="7906495" y="1758254"/>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+20</a:t>
            </a:r>
          </a:p>
        </p:txBody>
      </p:sp>
      <p:cxnSp>
        <p:nvCxnSpPr>
          <p:cNvPr id="55" name="OTLSHAPE_TB_00000000000000000000000000000000_Separator4">
            <a:extLst>
              <a:ext uri="{FF2B5EF4-FFF2-40B4-BE49-F238E27FC236}">
                <a16:creationId xmlns:a16="http://schemas.microsoft.com/office/drawing/2014/main" id="{64B007C7-765B-4251-B620-BD7B83DEF90C}"/>
              </a:ext>
            </a:extLst>
          </p:cNvPr>
          <p:cNvCxnSpPr>
            <a:cxnSpLocks/>
          </p:cNvCxnSpPr>
          <p:nvPr>
            <p:custDataLst>
              <p:tags r:id="rId28"/>
            </p:custDataLst>
          </p:nvPr>
        </p:nvCxnSpPr>
        <p:spPr>
          <a:xfrm>
            <a:off x="8438773" y="1742410"/>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6" name="OTLSHAPE_TB_00000000000000000000000000000000_TimescaleInterval2">
            <a:extLst>
              <a:ext uri="{FF2B5EF4-FFF2-40B4-BE49-F238E27FC236}">
                <a16:creationId xmlns:a16="http://schemas.microsoft.com/office/drawing/2014/main" id="{CF90257C-68D8-49BC-B0FD-97EBF9448439}"/>
              </a:ext>
            </a:extLst>
          </p:cNvPr>
          <p:cNvSpPr txBox="1"/>
          <p:nvPr>
            <p:custDataLst>
              <p:tags r:id="rId29"/>
            </p:custDataLst>
          </p:nvPr>
        </p:nvSpPr>
        <p:spPr>
          <a:xfrm>
            <a:off x="8547229" y="1758813"/>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+22</a:t>
            </a:r>
          </a:p>
        </p:txBody>
      </p:sp>
      <p:cxnSp>
        <p:nvCxnSpPr>
          <p:cNvPr id="57" name="OTLSHAPE_TB_00000000000000000000000000000000_Separator4">
            <a:extLst>
              <a:ext uri="{FF2B5EF4-FFF2-40B4-BE49-F238E27FC236}">
                <a16:creationId xmlns:a16="http://schemas.microsoft.com/office/drawing/2014/main" id="{A9728764-7BB9-4978-83B7-104824E1A5D0}"/>
              </a:ext>
            </a:extLst>
          </p:cNvPr>
          <p:cNvCxnSpPr>
            <a:cxnSpLocks/>
          </p:cNvCxnSpPr>
          <p:nvPr>
            <p:custDataLst>
              <p:tags r:id="rId30"/>
            </p:custDataLst>
          </p:nvPr>
        </p:nvCxnSpPr>
        <p:spPr>
          <a:xfrm>
            <a:off x="9115339" y="1742410"/>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1" name="OTLSHAPE_TB_00000000000000000000000000000000_TimescaleInterval2">
            <a:extLst>
              <a:ext uri="{FF2B5EF4-FFF2-40B4-BE49-F238E27FC236}">
                <a16:creationId xmlns:a16="http://schemas.microsoft.com/office/drawing/2014/main" id="{A8A3A635-A93E-4231-B6F6-392BBBFE7995}"/>
              </a:ext>
            </a:extLst>
          </p:cNvPr>
          <p:cNvSpPr txBox="1"/>
          <p:nvPr>
            <p:custDataLst>
              <p:tags r:id="rId31"/>
            </p:custDataLst>
          </p:nvPr>
        </p:nvSpPr>
        <p:spPr>
          <a:xfrm>
            <a:off x="9222959" y="1758512"/>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+24</a:t>
            </a:r>
          </a:p>
        </p:txBody>
      </p:sp>
      <p:cxnSp>
        <p:nvCxnSpPr>
          <p:cNvPr id="62" name="OTLSHAPE_TB_00000000000000000000000000000000_Separator4">
            <a:extLst>
              <a:ext uri="{FF2B5EF4-FFF2-40B4-BE49-F238E27FC236}">
                <a16:creationId xmlns:a16="http://schemas.microsoft.com/office/drawing/2014/main" id="{B8E35D69-0773-491A-AB19-A1E818B69F92}"/>
              </a:ext>
            </a:extLst>
          </p:cNvPr>
          <p:cNvCxnSpPr>
            <a:cxnSpLocks/>
          </p:cNvCxnSpPr>
          <p:nvPr>
            <p:custDataLst>
              <p:tags r:id="rId32"/>
            </p:custDataLst>
          </p:nvPr>
        </p:nvCxnSpPr>
        <p:spPr>
          <a:xfrm>
            <a:off x="9791485" y="1752408"/>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3" name="OTLSHAPE_TB_00000000000000000000000000000000_TimescaleInterval2">
            <a:extLst>
              <a:ext uri="{FF2B5EF4-FFF2-40B4-BE49-F238E27FC236}">
                <a16:creationId xmlns:a16="http://schemas.microsoft.com/office/drawing/2014/main" id="{C121A9BD-D6D3-422D-9292-4679BE8BEA56}"/>
              </a:ext>
            </a:extLst>
          </p:cNvPr>
          <p:cNvSpPr txBox="1"/>
          <p:nvPr>
            <p:custDataLst>
              <p:tags r:id="rId33"/>
            </p:custDataLst>
          </p:nvPr>
        </p:nvSpPr>
        <p:spPr>
          <a:xfrm>
            <a:off x="9895673" y="1759970"/>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+26</a:t>
            </a:r>
          </a:p>
        </p:txBody>
      </p:sp>
      <p:cxnSp>
        <p:nvCxnSpPr>
          <p:cNvPr id="64" name="OTLSHAPE_TB_00000000000000000000000000000000_Separator4">
            <a:extLst>
              <a:ext uri="{FF2B5EF4-FFF2-40B4-BE49-F238E27FC236}">
                <a16:creationId xmlns:a16="http://schemas.microsoft.com/office/drawing/2014/main" id="{4C0B8CFC-26C3-4F30-AF38-819D603EA9D1}"/>
              </a:ext>
            </a:extLst>
          </p:cNvPr>
          <p:cNvCxnSpPr>
            <a:cxnSpLocks/>
          </p:cNvCxnSpPr>
          <p:nvPr>
            <p:custDataLst>
              <p:tags r:id="rId34"/>
            </p:custDataLst>
          </p:nvPr>
        </p:nvCxnSpPr>
        <p:spPr>
          <a:xfrm>
            <a:off x="10466196" y="1686976"/>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0" name="OTLSHAPE_TB_00000000000000000000000000000000_TimescaleInterval2">
            <a:extLst>
              <a:ext uri="{FF2B5EF4-FFF2-40B4-BE49-F238E27FC236}">
                <a16:creationId xmlns:a16="http://schemas.microsoft.com/office/drawing/2014/main" id="{207964AB-6DFE-42B5-A909-DC7A43D36734}"/>
              </a:ext>
            </a:extLst>
          </p:cNvPr>
          <p:cNvSpPr txBox="1"/>
          <p:nvPr>
            <p:custDataLst>
              <p:tags r:id="rId35"/>
            </p:custDataLst>
          </p:nvPr>
        </p:nvSpPr>
        <p:spPr>
          <a:xfrm>
            <a:off x="10565756" y="1759592"/>
            <a:ext cx="467323"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+28</a:t>
            </a:r>
          </a:p>
        </p:txBody>
      </p:sp>
      <p:cxnSp>
        <p:nvCxnSpPr>
          <p:cNvPr id="71" name="OTLSHAPE_TB_00000000000000000000000000000000_Separator4">
            <a:extLst>
              <a:ext uri="{FF2B5EF4-FFF2-40B4-BE49-F238E27FC236}">
                <a16:creationId xmlns:a16="http://schemas.microsoft.com/office/drawing/2014/main" id="{72BE69ED-E93E-4503-B50E-BBB14C84AB64}"/>
              </a:ext>
            </a:extLst>
          </p:cNvPr>
          <p:cNvCxnSpPr>
            <a:cxnSpLocks/>
          </p:cNvCxnSpPr>
          <p:nvPr>
            <p:custDataLst>
              <p:tags r:id="rId36"/>
            </p:custDataLst>
          </p:nvPr>
        </p:nvCxnSpPr>
        <p:spPr>
          <a:xfrm>
            <a:off x="11143129" y="1743491"/>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3" name="OTLSHAPE_M_4ade36bfc0b84d1cae2e7bcb79c46fb3_Title">
            <a:extLst>
              <a:ext uri="{FF2B5EF4-FFF2-40B4-BE49-F238E27FC236}">
                <a16:creationId xmlns:a16="http://schemas.microsoft.com/office/drawing/2014/main" id="{8636F537-4626-460D-B148-2E90DE5C3BA8}"/>
              </a:ext>
            </a:extLst>
          </p:cNvPr>
          <p:cNvSpPr txBox="1"/>
          <p:nvPr>
            <p:custDataLst>
              <p:tags r:id="rId37"/>
            </p:custDataLst>
          </p:nvPr>
        </p:nvSpPr>
        <p:spPr>
          <a:xfrm>
            <a:off x="8879450" y="3279628"/>
            <a:ext cx="1105919" cy="200640"/>
          </a:xfrm>
          <a:prstGeom prst="rect">
            <a:avLst/>
          </a:prstGeom>
          <a:noFill/>
        </p:spPr>
        <p:txBody>
          <a:bodyPr vert="horz" wrap="square" lIns="0" tIns="0" rIns="0" bIns="0" rtlCol="0" anchor="ctr" anchorCtr="0">
            <a:noAutofit/>
          </a:bodyPr>
          <a:lstStyle/>
          <a:p>
            <a:pPr>
              <a:defRPr/>
            </a:pPr>
            <a:endParaRPr lang="it-IT" sz="1200" b="1" dirty="0">
              <a:solidFill>
                <a:prstClr val="black"/>
              </a:solidFill>
              <a:latin typeface="Arial Narrow" panose="020B0606020202030204" pitchFamily="34" charset="0"/>
            </a:endParaRPr>
          </a:p>
        </p:txBody>
      </p:sp>
      <p:sp>
        <p:nvSpPr>
          <p:cNvPr id="120" name="OTLSHAPE_TB_00000000000000000000000000000000_TimescaleInterval2">
            <a:extLst>
              <a:ext uri="{FF2B5EF4-FFF2-40B4-BE49-F238E27FC236}">
                <a16:creationId xmlns:a16="http://schemas.microsoft.com/office/drawing/2014/main" id="{C8212100-80E2-40B9-8105-629CE64DFD3B}"/>
              </a:ext>
            </a:extLst>
          </p:cNvPr>
          <p:cNvSpPr txBox="1"/>
          <p:nvPr>
            <p:custDataLst>
              <p:tags r:id="rId38"/>
            </p:custDataLst>
          </p:nvPr>
        </p:nvSpPr>
        <p:spPr>
          <a:xfrm>
            <a:off x="11253170" y="1760789"/>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+30</a:t>
            </a:r>
          </a:p>
        </p:txBody>
      </p:sp>
      <p:cxnSp>
        <p:nvCxnSpPr>
          <p:cNvPr id="121" name="OTLSHAPE_TB_00000000000000000000000000000000_Separator4">
            <a:extLst>
              <a:ext uri="{FF2B5EF4-FFF2-40B4-BE49-F238E27FC236}">
                <a16:creationId xmlns:a16="http://schemas.microsoft.com/office/drawing/2014/main" id="{7F0DBE77-3ED5-4FB4-9822-BA7E64C56B96}"/>
              </a:ext>
            </a:extLst>
          </p:cNvPr>
          <p:cNvCxnSpPr>
            <a:cxnSpLocks/>
          </p:cNvCxnSpPr>
          <p:nvPr>
            <p:custDataLst>
              <p:tags r:id="rId39"/>
            </p:custDataLst>
          </p:nvPr>
        </p:nvCxnSpPr>
        <p:spPr>
          <a:xfrm>
            <a:off x="11821309" y="1742248"/>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2" name="OTLSHAPE_TB_00000000000000000000000000000000_TimescaleInterval2">
            <a:extLst>
              <a:ext uri="{FF2B5EF4-FFF2-40B4-BE49-F238E27FC236}">
                <a16:creationId xmlns:a16="http://schemas.microsoft.com/office/drawing/2014/main" id="{37C784D2-BA0D-4470-AFAE-7DF02E508BB2}"/>
              </a:ext>
            </a:extLst>
          </p:cNvPr>
          <p:cNvSpPr txBox="1"/>
          <p:nvPr>
            <p:custDataLst>
              <p:tags r:id="rId40"/>
            </p:custDataLst>
          </p:nvPr>
        </p:nvSpPr>
        <p:spPr>
          <a:xfrm>
            <a:off x="11959002" y="1760697"/>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+32</a:t>
            </a:r>
          </a:p>
        </p:txBody>
      </p:sp>
      <p:sp>
        <p:nvSpPr>
          <p:cNvPr id="123" name="OTLSHAPE_TB_00000000000000000000000000000000_TimescaleInterval2">
            <a:extLst>
              <a:ext uri="{FF2B5EF4-FFF2-40B4-BE49-F238E27FC236}">
                <a16:creationId xmlns:a16="http://schemas.microsoft.com/office/drawing/2014/main" id="{893C8911-8E42-4DF9-9CCA-60A51276B4BB}"/>
              </a:ext>
            </a:extLst>
          </p:cNvPr>
          <p:cNvSpPr txBox="1"/>
          <p:nvPr>
            <p:custDataLst>
              <p:tags r:id="rId41"/>
            </p:custDataLst>
          </p:nvPr>
        </p:nvSpPr>
        <p:spPr>
          <a:xfrm>
            <a:off x="12502748" y="1761126"/>
            <a:ext cx="436009"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+34</a:t>
            </a:r>
          </a:p>
        </p:txBody>
      </p:sp>
      <p:cxnSp>
        <p:nvCxnSpPr>
          <p:cNvPr id="126" name="OTLSHAPE_TB_00000000000000000000000000000000_Separator4">
            <a:extLst>
              <a:ext uri="{FF2B5EF4-FFF2-40B4-BE49-F238E27FC236}">
                <a16:creationId xmlns:a16="http://schemas.microsoft.com/office/drawing/2014/main" id="{8EE41B03-8E5B-4801-8EEE-B23481F0DBCE}"/>
              </a:ext>
            </a:extLst>
          </p:cNvPr>
          <p:cNvCxnSpPr>
            <a:cxnSpLocks/>
          </p:cNvCxnSpPr>
          <p:nvPr>
            <p:custDataLst>
              <p:tags r:id="rId42"/>
            </p:custDataLst>
          </p:nvPr>
        </p:nvCxnSpPr>
        <p:spPr>
          <a:xfrm>
            <a:off x="12497815" y="1742002"/>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5" name="OTLSHAPE_T_199e5c1e5d1348d3bce5e27e4dde3337_Shape">
            <a:hlinkClick r:id="" action="ppaction://noaction"/>
            <a:extLst>
              <a:ext uri="{FF2B5EF4-FFF2-40B4-BE49-F238E27FC236}">
                <a16:creationId xmlns:a16="http://schemas.microsoft.com/office/drawing/2014/main" id="{342A1522-749E-43B8-9890-D9ED3CA2BB0E}"/>
              </a:ext>
            </a:extLst>
          </p:cNvPr>
          <p:cNvSpPr/>
          <p:nvPr>
            <p:custDataLst>
              <p:tags r:id="rId43"/>
            </p:custDataLst>
          </p:nvPr>
        </p:nvSpPr>
        <p:spPr>
          <a:xfrm>
            <a:off x="1701560" y="2148660"/>
            <a:ext cx="353115" cy="264272"/>
          </a:xfrm>
          <a:prstGeom prst="roundRect">
            <a:avLst/>
          </a:prstGeom>
          <a:solidFill>
            <a:schemeClr val="tx2">
              <a:lumMod val="50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200" b="1" dirty="0">
                <a:solidFill>
                  <a:prstClr val="white"/>
                </a:solidFill>
                <a:latin typeface="Arial Narrow" panose="020B0606020202030204" pitchFamily="34" charset="0"/>
              </a:rPr>
              <a:t>1 M</a:t>
            </a:r>
          </a:p>
        </p:txBody>
      </p:sp>
      <p:sp>
        <p:nvSpPr>
          <p:cNvPr id="82" name="OTLSHAPE_T_199e5c1e5d1348d3bce5e27e4dde3337_Shape">
            <a:hlinkClick r:id="" action="ppaction://noaction"/>
            <a:extLst>
              <a:ext uri="{FF2B5EF4-FFF2-40B4-BE49-F238E27FC236}">
                <a16:creationId xmlns:a16="http://schemas.microsoft.com/office/drawing/2014/main" id="{4C8A0BAF-5572-48D9-B687-1386B782D646}"/>
              </a:ext>
            </a:extLst>
          </p:cNvPr>
          <p:cNvSpPr/>
          <p:nvPr>
            <p:custDataLst>
              <p:tags r:id="rId44"/>
            </p:custDataLst>
          </p:nvPr>
        </p:nvSpPr>
        <p:spPr>
          <a:xfrm>
            <a:off x="2054678" y="2467536"/>
            <a:ext cx="1664429" cy="268304"/>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5 Months</a:t>
            </a:r>
          </a:p>
        </p:txBody>
      </p:sp>
      <p:sp>
        <p:nvSpPr>
          <p:cNvPr id="90" name="OTLSHAPE_T_199e5c1e5d1348d3bce5e27e4dde3337_Shape">
            <a:hlinkClick r:id="" action="ppaction://noaction"/>
            <a:extLst>
              <a:ext uri="{FF2B5EF4-FFF2-40B4-BE49-F238E27FC236}">
                <a16:creationId xmlns:a16="http://schemas.microsoft.com/office/drawing/2014/main" id="{8851108A-7641-486F-94F1-DF3C58D05C12}"/>
              </a:ext>
            </a:extLst>
          </p:cNvPr>
          <p:cNvSpPr/>
          <p:nvPr>
            <p:custDataLst>
              <p:tags r:id="rId45"/>
            </p:custDataLst>
          </p:nvPr>
        </p:nvSpPr>
        <p:spPr>
          <a:xfrm>
            <a:off x="3725169" y="2806669"/>
            <a:ext cx="682179" cy="261701"/>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2 Months</a:t>
            </a:r>
          </a:p>
        </p:txBody>
      </p:sp>
      <p:sp>
        <p:nvSpPr>
          <p:cNvPr id="94" name="OTLSHAPE_T_199e5c1e5d1348d3bce5e27e4dde3337_Shape">
            <a:hlinkClick r:id="" action="ppaction://noaction"/>
            <a:extLst>
              <a:ext uri="{FF2B5EF4-FFF2-40B4-BE49-F238E27FC236}">
                <a16:creationId xmlns:a16="http://schemas.microsoft.com/office/drawing/2014/main" id="{1A072E28-9410-4CB0-B041-0E96EEDBC7E7}"/>
              </a:ext>
            </a:extLst>
          </p:cNvPr>
          <p:cNvSpPr/>
          <p:nvPr>
            <p:custDataLst>
              <p:tags r:id="rId46"/>
            </p:custDataLst>
          </p:nvPr>
        </p:nvSpPr>
        <p:spPr>
          <a:xfrm>
            <a:off x="3723756" y="3169241"/>
            <a:ext cx="1042068" cy="228334"/>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3 Months</a:t>
            </a:r>
          </a:p>
        </p:txBody>
      </p:sp>
      <p:sp>
        <p:nvSpPr>
          <p:cNvPr id="104" name="OTLSHAPE_T_199e5c1e5d1348d3bce5e27e4dde3337_Shape">
            <a:hlinkClick r:id="" action="ppaction://noaction"/>
            <a:extLst>
              <a:ext uri="{FF2B5EF4-FFF2-40B4-BE49-F238E27FC236}">
                <a16:creationId xmlns:a16="http://schemas.microsoft.com/office/drawing/2014/main" id="{F2AFFD47-A72E-43AF-A1CC-3C6DA8A83698}"/>
              </a:ext>
            </a:extLst>
          </p:cNvPr>
          <p:cNvSpPr/>
          <p:nvPr>
            <p:custDataLst>
              <p:tags r:id="rId47"/>
            </p:custDataLst>
          </p:nvPr>
        </p:nvSpPr>
        <p:spPr>
          <a:xfrm>
            <a:off x="4770343" y="3451952"/>
            <a:ext cx="293688" cy="264272"/>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1 M</a:t>
            </a:r>
          </a:p>
        </p:txBody>
      </p:sp>
      <p:sp>
        <p:nvSpPr>
          <p:cNvPr id="107" name="OTLSHAPE_T_199e5c1e5d1348d3bce5e27e4dde3337_Shape">
            <a:hlinkClick r:id="" action="ppaction://noaction"/>
            <a:extLst>
              <a:ext uri="{FF2B5EF4-FFF2-40B4-BE49-F238E27FC236}">
                <a16:creationId xmlns:a16="http://schemas.microsoft.com/office/drawing/2014/main" id="{E1C3491B-4F54-4155-8A01-1CD34F15C871}"/>
              </a:ext>
            </a:extLst>
          </p:cNvPr>
          <p:cNvSpPr/>
          <p:nvPr>
            <p:custDataLst>
              <p:tags r:id="rId48"/>
            </p:custDataLst>
          </p:nvPr>
        </p:nvSpPr>
        <p:spPr>
          <a:xfrm>
            <a:off x="6076388" y="4622506"/>
            <a:ext cx="964457" cy="244015"/>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3 Months</a:t>
            </a:r>
          </a:p>
        </p:txBody>
      </p:sp>
      <p:sp>
        <p:nvSpPr>
          <p:cNvPr id="114" name="OTLSHAPE_T_199e5c1e5d1348d3bce5e27e4dde3337_Shape">
            <a:hlinkClick r:id="" action="ppaction://noaction"/>
            <a:extLst>
              <a:ext uri="{FF2B5EF4-FFF2-40B4-BE49-F238E27FC236}">
                <a16:creationId xmlns:a16="http://schemas.microsoft.com/office/drawing/2014/main" id="{34FCE9AF-58C3-4C0E-8AA3-0315C871CECA}"/>
              </a:ext>
            </a:extLst>
          </p:cNvPr>
          <p:cNvSpPr/>
          <p:nvPr>
            <p:custDataLst>
              <p:tags r:id="rId49"/>
            </p:custDataLst>
          </p:nvPr>
        </p:nvSpPr>
        <p:spPr>
          <a:xfrm>
            <a:off x="6558116" y="5006506"/>
            <a:ext cx="1023281" cy="261610"/>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3 Months</a:t>
            </a:r>
          </a:p>
        </p:txBody>
      </p:sp>
      <p:sp>
        <p:nvSpPr>
          <p:cNvPr id="115" name="OTLSHAPE_T_199e5c1e5d1348d3bce5e27e4dde3337_Shape">
            <a:hlinkClick r:id="" action="ppaction://noaction"/>
            <a:extLst>
              <a:ext uri="{FF2B5EF4-FFF2-40B4-BE49-F238E27FC236}">
                <a16:creationId xmlns:a16="http://schemas.microsoft.com/office/drawing/2014/main" id="{58962020-0A8B-48F6-A649-6CC04C6AEB4B}"/>
              </a:ext>
            </a:extLst>
          </p:cNvPr>
          <p:cNvSpPr/>
          <p:nvPr>
            <p:custDataLst>
              <p:tags r:id="rId50"/>
            </p:custDataLst>
          </p:nvPr>
        </p:nvSpPr>
        <p:spPr>
          <a:xfrm>
            <a:off x="5131686" y="3808014"/>
            <a:ext cx="1105881" cy="254662"/>
          </a:xfrm>
          <a:prstGeom prst="roundRect">
            <a:avLst/>
          </a:prstGeom>
          <a:solidFill>
            <a:schemeClr val="tx2">
              <a:lumMod val="50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3.5 Months</a:t>
            </a:r>
          </a:p>
        </p:txBody>
      </p:sp>
      <p:sp>
        <p:nvSpPr>
          <p:cNvPr id="129" name="OTLSHAPE_T_199e5c1e5d1348d3bce5e27e4dde3337_Shape">
            <a:hlinkClick r:id="" action="ppaction://noaction"/>
            <a:extLst>
              <a:ext uri="{FF2B5EF4-FFF2-40B4-BE49-F238E27FC236}">
                <a16:creationId xmlns:a16="http://schemas.microsoft.com/office/drawing/2014/main" id="{780399F6-DFEB-44F5-A3D6-7069894DEF02}"/>
              </a:ext>
            </a:extLst>
          </p:cNvPr>
          <p:cNvSpPr/>
          <p:nvPr>
            <p:custDataLst>
              <p:tags r:id="rId51"/>
            </p:custDataLst>
          </p:nvPr>
        </p:nvSpPr>
        <p:spPr>
          <a:xfrm>
            <a:off x="6076388" y="4205732"/>
            <a:ext cx="479103" cy="264272"/>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1.5 M</a:t>
            </a:r>
          </a:p>
        </p:txBody>
      </p:sp>
      <p:sp>
        <p:nvSpPr>
          <p:cNvPr id="141" name="OTLSHAPE_T_199e5c1e5d1348d3bce5e27e4dde3337_Shape">
            <a:hlinkClick r:id="" action="ppaction://noaction"/>
            <a:extLst>
              <a:ext uri="{FF2B5EF4-FFF2-40B4-BE49-F238E27FC236}">
                <a16:creationId xmlns:a16="http://schemas.microsoft.com/office/drawing/2014/main" id="{44E55417-824B-4D25-AF27-46ACE77DA145}"/>
              </a:ext>
            </a:extLst>
          </p:cNvPr>
          <p:cNvSpPr/>
          <p:nvPr>
            <p:custDataLst>
              <p:tags r:id="rId52"/>
            </p:custDataLst>
          </p:nvPr>
        </p:nvSpPr>
        <p:spPr>
          <a:xfrm>
            <a:off x="8448933" y="5315684"/>
            <a:ext cx="381276" cy="264272"/>
          </a:xfrm>
          <a:prstGeom prst="roundRect">
            <a:avLst/>
          </a:prstGeom>
          <a:solidFill>
            <a:schemeClr val="accent6">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1 M</a:t>
            </a:r>
          </a:p>
        </p:txBody>
      </p:sp>
      <p:sp>
        <p:nvSpPr>
          <p:cNvPr id="147" name="OTLSHAPE_M_4ade36bfc0b84d1cae2e7bcb79c46fb3_Title">
            <a:extLst>
              <a:ext uri="{FF2B5EF4-FFF2-40B4-BE49-F238E27FC236}">
                <a16:creationId xmlns:a16="http://schemas.microsoft.com/office/drawing/2014/main" id="{DA3EB04E-8EA5-422B-AFCD-FABB8453289F}"/>
              </a:ext>
            </a:extLst>
          </p:cNvPr>
          <p:cNvSpPr txBox="1"/>
          <p:nvPr>
            <p:custDataLst>
              <p:tags r:id="rId53"/>
            </p:custDataLst>
          </p:nvPr>
        </p:nvSpPr>
        <p:spPr>
          <a:xfrm>
            <a:off x="10309474" y="5917637"/>
            <a:ext cx="940490" cy="234997"/>
          </a:xfrm>
          <a:prstGeom prst="rect">
            <a:avLst/>
          </a:prstGeom>
          <a:noFill/>
        </p:spPr>
        <p:txBody>
          <a:bodyPr vert="horz" wrap="square" lIns="0" tIns="0" rIns="0" bIns="0" rtlCol="0" anchor="ctr" anchorCtr="0">
            <a:noAutofit/>
          </a:bodyPr>
          <a:lstStyle/>
          <a:p>
            <a:pPr>
              <a:defRPr/>
            </a:pPr>
            <a:r>
              <a:rPr lang="it-IT" sz="1200" b="1" spc="-6" dirty="0">
                <a:solidFill>
                  <a:prstClr val="black"/>
                </a:solidFill>
                <a:latin typeface="Arial Narrow" panose="020B0606020202030204" pitchFamily="34" charset="0"/>
              </a:rPr>
              <a:t>In-Service Date</a:t>
            </a:r>
            <a:endParaRPr lang="it-IT" sz="1200" b="1" dirty="0">
              <a:solidFill>
                <a:prstClr val="black"/>
              </a:solidFill>
              <a:latin typeface="Arial Narrow" panose="020B0606020202030204" pitchFamily="34" charset="0"/>
            </a:endParaRPr>
          </a:p>
        </p:txBody>
      </p:sp>
      <p:sp>
        <p:nvSpPr>
          <p:cNvPr id="153" name="OTLSHAPE_M_4ade36bfc0b84d1cae2e7bcb79c46fb3_Title">
            <a:extLst>
              <a:ext uri="{FF2B5EF4-FFF2-40B4-BE49-F238E27FC236}">
                <a16:creationId xmlns:a16="http://schemas.microsoft.com/office/drawing/2014/main" id="{3C358FE9-4C54-490E-B3CA-AC619C783ECC}"/>
              </a:ext>
            </a:extLst>
          </p:cNvPr>
          <p:cNvSpPr txBox="1"/>
          <p:nvPr>
            <p:custDataLst>
              <p:tags r:id="rId54"/>
            </p:custDataLst>
          </p:nvPr>
        </p:nvSpPr>
        <p:spPr>
          <a:xfrm>
            <a:off x="10618043" y="6187153"/>
            <a:ext cx="1443747" cy="234997"/>
          </a:xfrm>
          <a:prstGeom prst="rect">
            <a:avLst/>
          </a:prstGeom>
          <a:noFill/>
        </p:spPr>
        <p:txBody>
          <a:bodyPr vert="horz" wrap="square" lIns="0" tIns="0" rIns="0" bIns="0" rtlCol="0" anchor="ctr" anchorCtr="0">
            <a:noAutofit/>
          </a:bodyPr>
          <a:lstStyle/>
          <a:p>
            <a:pPr>
              <a:defRPr/>
            </a:pPr>
            <a:r>
              <a:rPr lang="it-IT" sz="1200" b="1" spc="-6" dirty="0">
                <a:solidFill>
                  <a:prstClr val="black"/>
                </a:solidFill>
                <a:latin typeface="Arial Narrow" panose="020B0606020202030204" pitchFamily="34" charset="0"/>
              </a:rPr>
              <a:t>Initial Synchronization</a:t>
            </a:r>
            <a:endParaRPr lang="it-IT" sz="1200" b="1" dirty="0">
              <a:solidFill>
                <a:prstClr val="black"/>
              </a:solidFill>
              <a:latin typeface="Arial Narrow" panose="020B0606020202030204" pitchFamily="34" charset="0"/>
            </a:endParaRPr>
          </a:p>
        </p:txBody>
      </p:sp>
      <p:sp>
        <p:nvSpPr>
          <p:cNvPr id="17" name="Rectangle 16">
            <a:extLst>
              <a:ext uri="{FF2B5EF4-FFF2-40B4-BE49-F238E27FC236}">
                <a16:creationId xmlns:a16="http://schemas.microsoft.com/office/drawing/2014/main" id="{B17722E7-95B1-43D2-92AB-F5CB048413DB}"/>
              </a:ext>
            </a:extLst>
          </p:cNvPr>
          <p:cNvSpPr/>
          <p:nvPr/>
        </p:nvSpPr>
        <p:spPr>
          <a:xfrm>
            <a:off x="6081561" y="6104907"/>
            <a:ext cx="2638859" cy="261610"/>
          </a:xfrm>
          <a:prstGeom prst="rect">
            <a:avLst/>
          </a:prstGeom>
        </p:spPr>
        <p:txBody>
          <a:bodyPr wrap="square">
            <a:spAutoFit/>
          </a:bodyPr>
          <a:lstStyle/>
          <a:p>
            <a:r>
              <a:rPr lang="it-IT" sz="1100" spc="-6" dirty="0">
                <a:solidFill>
                  <a:prstClr val="black"/>
                </a:solidFill>
                <a:latin typeface="Arial Narrow" panose="020B0606020202030204" pitchFamily="34" charset="0"/>
              </a:rPr>
              <a:t>(SGIA to ISD = 15-18 months depending on POI)</a:t>
            </a:r>
            <a:endParaRPr lang="en-US" sz="1100" dirty="0"/>
          </a:p>
        </p:txBody>
      </p:sp>
      <p:sp>
        <p:nvSpPr>
          <p:cNvPr id="142" name="OTLSHAPE_M_4ade36bfc0b84d1cae2e7bcb79c46fb3_Title">
            <a:extLst>
              <a:ext uri="{FF2B5EF4-FFF2-40B4-BE49-F238E27FC236}">
                <a16:creationId xmlns:a16="http://schemas.microsoft.com/office/drawing/2014/main" id="{FC81C344-DE22-49A8-9F01-9675A500924C}"/>
              </a:ext>
            </a:extLst>
          </p:cNvPr>
          <p:cNvSpPr txBox="1"/>
          <p:nvPr>
            <p:custDataLst>
              <p:tags r:id="rId55"/>
            </p:custDataLst>
          </p:nvPr>
        </p:nvSpPr>
        <p:spPr>
          <a:xfrm>
            <a:off x="8879450" y="5313445"/>
            <a:ext cx="1114382" cy="2349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ERCOT QSA Review</a:t>
            </a:r>
            <a:endParaRPr lang="it-IT" sz="1000" b="1" dirty="0">
              <a:solidFill>
                <a:prstClr val="black"/>
              </a:solidFill>
              <a:latin typeface="Arial Narrow" panose="020B0606020202030204" pitchFamily="34" charset="0"/>
            </a:endParaRPr>
          </a:p>
        </p:txBody>
      </p:sp>
      <p:sp>
        <p:nvSpPr>
          <p:cNvPr id="106" name="OTLSHAPE_M_4ade36bfc0b84d1cae2e7bcb79c46fb3_Title">
            <a:extLst>
              <a:ext uri="{FF2B5EF4-FFF2-40B4-BE49-F238E27FC236}">
                <a16:creationId xmlns:a16="http://schemas.microsoft.com/office/drawing/2014/main" id="{C7CE7CA3-0D07-45E2-964C-D3A85ED61DDE}"/>
              </a:ext>
            </a:extLst>
          </p:cNvPr>
          <p:cNvSpPr txBox="1"/>
          <p:nvPr>
            <p:custDataLst>
              <p:tags r:id="rId56"/>
            </p:custDataLst>
          </p:nvPr>
        </p:nvSpPr>
        <p:spPr>
          <a:xfrm>
            <a:off x="6339588" y="3765962"/>
            <a:ext cx="1544652" cy="287268"/>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Final Plant Design + Modeling</a:t>
            </a:r>
            <a:endParaRPr lang="it-IT" sz="1000" b="1" dirty="0">
              <a:solidFill>
                <a:prstClr val="black"/>
              </a:solidFill>
              <a:latin typeface="Arial Narrow" panose="020B0606020202030204" pitchFamily="34" charset="0"/>
            </a:endParaRPr>
          </a:p>
        </p:txBody>
      </p:sp>
      <p:sp>
        <p:nvSpPr>
          <p:cNvPr id="135" name="OTLSHAPE_M_4ade36bfc0b84d1cae2e7bcb79c46fb3_Title">
            <a:extLst>
              <a:ext uri="{FF2B5EF4-FFF2-40B4-BE49-F238E27FC236}">
                <a16:creationId xmlns:a16="http://schemas.microsoft.com/office/drawing/2014/main" id="{C73CB868-7ED2-47A7-BF35-C74E7F2265E1}"/>
              </a:ext>
            </a:extLst>
          </p:cNvPr>
          <p:cNvSpPr txBox="1"/>
          <p:nvPr>
            <p:custDataLst>
              <p:tags r:id="rId57"/>
            </p:custDataLst>
          </p:nvPr>
        </p:nvSpPr>
        <p:spPr>
          <a:xfrm>
            <a:off x="4255554" y="6600592"/>
            <a:ext cx="4156009" cy="305542"/>
          </a:xfrm>
          <a:prstGeom prst="rect">
            <a:avLst/>
          </a:prstGeom>
          <a:solidFill>
            <a:schemeClr val="accent6">
              <a:lumMod val="40000"/>
              <a:lumOff val="60000"/>
            </a:schemeClr>
          </a:solidFill>
          <a:ln w="6350">
            <a:solidFill>
              <a:schemeClr val="tx1"/>
            </a:solidFill>
          </a:ln>
        </p:spPr>
        <p:txBody>
          <a:bodyPr vert="horz" wrap="square" lIns="0" tIns="0" rIns="0" bIns="0" rtlCol="0" anchor="ctr" anchorCtr="0">
            <a:noAutofit/>
          </a:bodyPr>
          <a:lstStyle/>
          <a:p>
            <a:pPr algn="ctr">
              <a:defRPr/>
            </a:pPr>
            <a:r>
              <a:rPr lang="it-IT" sz="1200" spc="-6" dirty="0">
                <a:solidFill>
                  <a:prstClr val="black"/>
                </a:solidFill>
                <a:latin typeface="Arial Narrow" panose="020B0606020202030204" pitchFamily="34" charset="0"/>
              </a:rPr>
              <a:t>27 Months w/ 6-7 Months of Float </a:t>
            </a:r>
            <a:endParaRPr lang="it-IT" sz="1200" dirty="0">
              <a:solidFill>
                <a:prstClr val="black"/>
              </a:solidFill>
              <a:latin typeface="Arial Narrow" panose="020B0606020202030204" pitchFamily="34" charset="0"/>
            </a:endParaRPr>
          </a:p>
        </p:txBody>
      </p:sp>
      <p:cxnSp>
        <p:nvCxnSpPr>
          <p:cNvPr id="143" name="Straight Arrow Connector 142">
            <a:extLst>
              <a:ext uri="{FF2B5EF4-FFF2-40B4-BE49-F238E27FC236}">
                <a16:creationId xmlns:a16="http://schemas.microsoft.com/office/drawing/2014/main" id="{404041BA-B4BE-42E3-BA62-539272A7D2DE}"/>
              </a:ext>
            </a:extLst>
          </p:cNvPr>
          <p:cNvCxnSpPr>
            <a:cxnSpLocks/>
            <a:endCxn id="154" idx="1"/>
          </p:cNvCxnSpPr>
          <p:nvPr/>
        </p:nvCxnSpPr>
        <p:spPr>
          <a:xfrm flipV="1">
            <a:off x="1705413" y="6568270"/>
            <a:ext cx="9129121" cy="18910"/>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4" name="Diamond 153">
            <a:extLst>
              <a:ext uri="{FF2B5EF4-FFF2-40B4-BE49-F238E27FC236}">
                <a16:creationId xmlns:a16="http://schemas.microsoft.com/office/drawing/2014/main" id="{49D965AE-EDF3-470D-8D57-B1512670E462}"/>
              </a:ext>
            </a:extLst>
          </p:cNvPr>
          <p:cNvSpPr/>
          <p:nvPr/>
        </p:nvSpPr>
        <p:spPr>
          <a:xfrm flipV="1">
            <a:off x="10834532" y="6454683"/>
            <a:ext cx="160124" cy="227174"/>
          </a:xfrm>
          <a:prstGeom prst="diamond">
            <a:avLst/>
          </a:prstGeom>
          <a:solidFill>
            <a:schemeClr val="bg1">
              <a:lumMod val="6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155" name="OTLSHAPE_M_4ade36bfc0b84d1cae2e7bcb79c46fb3_Title">
            <a:extLst>
              <a:ext uri="{FF2B5EF4-FFF2-40B4-BE49-F238E27FC236}">
                <a16:creationId xmlns:a16="http://schemas.microsoft.com/office/drawing/2014/main" id="{6B61707C-9094-4DE5-A6DC-17E12C015521}"/>
              </a:ext>
            </a:extLst>
          </p:cNvPr>
          <p:cNvSpPr txBox="1"/>
          <p:nvPr>
            <p:custDataLst>
              <p:tags r:id="rId58"/>
            </p:custDataLst>
          </p:nvPr>
        </p:nvSpPr>
        <p:spPr>
          <a:xfrm>
            <a:off x="11138906" y="6438976"/>
            <a:ext cx="1016588" cy="234997"/>
          </a:xfrm>
          <a:prstGeom prst="rect">
            <a:avLst/>
          </a:prstGeom>
          <a:noFill/>
        </p:spPr>
        <p:txBody>
          <a:bodyPr vert="horz" wrap="square" lIns="0" tIns="0" rIns="0" bIns="0" rtlCol="0" anchor="ctr" anchorCtr="0">
            <a:noAutofit/>
          </a:bodyPr>
          <a:lstStyle/>
          <a:p>
            <a:pPr>
              <a:defRPr/>
            </a:pPr>
            <a:r>
              <a:rPr lang="it-IT" sz="1200" b="1" spc="-6" dirty="0">
                <a:solidFill>
                  <a:prstClr val="black"/>
                </a:solidFill>
                <a:latin typeface="Arial Narrow" panose="020B0606020202030204" pitchFamily="34" charset="0"/>
              </a:rPr>
              <a:t>Full Production</a:t>
            </a:r>
            <a:endParaRPr lang="it-IT" sz="1200" b="1" dirty="0">
              <a:solidFill>
                <a:prstClr val="black"/>
              </a:solidFill>
              <a:latin typeface="Arial Narrow" panose="020B0606020202030204" pitchFamily="34" charset="0"/>
            </a:endParaRPr>
          </a:p>
        </p:txBody>
      </p:sp>
      <p:sp>
        <p:nvSpPr>
          <p:cNvPr id="145" name="Diamond 144">
            <a:extLst>
              <a:ext uri="{FF2B5EF4-FFF2-40B4-BE49-F238E27FC236}">
                <a16:creationId xmlns:a16="http://schemas.microsoft.com/office/drawing/2014/main" id="{6B809FF6-CD4F-4EBB-BD1B-859DA4244566}"/>
              </a:ext>
            </a:extLst>
          </p:cNvPr>
          <p:cNvSpPr/>
          <p:nvPr/>
        </p:nvSpPr>
        <p:spPr>
          <a:xfrm flipV="1">
            <a:off x="10074367" y="5952737"/>
            <a:ext cx="160124" cy="227174"/>
          </a:xfrm>
          <a:prstGeom prst="diamond">
            <a:avLst/>
          </a:prstGeom>
          <a:solidFill>
            <a:schemeClr val="bg1">
              <a:lumMod val="6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151" name="Diamond 150">
            <a:extLst>
              <a:ext uri="{FF2B5EF4-FFF2-40B4-BE49-F238E27FC236}">
                <a16:creationId xmlns:a16="http://schemas.microsoft.com/office/drawing/2014/main" id="{CA9AF9E9-C2CC-4C17-A3CF-892B831F670A}"/>
              </a:ext>
            </a:extLst>
          </p:cNvPr>
          <p:cNvSpPr/>
          <p:nvPr/>
        </p:nvSpPr>
        <p:spPr>
          <a:xfrm flipV="1">
            <a:off x="10386134" y="6191606"/>
            <a:ext cx="160124" cy="227174"/>
          </a:xfrm>
          <a:prstGeom prst="diamond">
            <a:avLst/>
          </a:prstGeom>
          <a:solidFill>
            <a:schemeClr val="bg1">
              <a:lumMod val="6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79" name="OTLSHAPE_M_4ade36bfc0b84d1cae2e7bcb79c46fb3_Title">
            <a:extLst>
              <a:ext uri="{FF2B5EF4-FFF2-40B4-BE49-F238E27FC236}">
                <a16:creationId xmlns:a16="http://schemas.microsoft.com/office/drawing/2014/main" id="{E8138251-FBEE-4420-B46F-49790A308614}"/>
              </a:ext>
            </a:extLst>
          </p:cNvPr>
          <p:cNvSpPr txBox="1"/>
          <p:nvPr>
            <p:custDataLst>
              <p:tags r:id="rId59"/>
            </p:custDataLst>
          </p:nvPr>
        </p:nvSpPr>
        <p:spPr>
          <a:xfrm>
            <a:off x="2290631" y="2151103"/>
            <a:ext cx="1491986" cy="247204"/>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Interconnection Application</a:t>
            </a:r>
            <a:endParaRPr lang="it-IT" sz="1000" b="1" dirty="0">
              <a:solidFill>
                <a:prstClr val="black"/>
              </a:solidFill>
              <a:latin typeface="Arial Narrow" panose="020B0606020202030204" pitchFamily="34" charset="0"/>
            </a:endParaRPr>
          </a:p>
        </p:txBody>
      </p:sp>
      <p:sp>
        <p:nvSpPr>
          <p:cNvPr id="60" name="OTLSHAPE_M_4ade36bfc0b84d1cae2e7bcb79c46fb3_Title">
            <a:extLst>
              <a:ext uri="{FF2B5EF4-FFF2-40B4-BE49-F238E27FC236}">
                <a16:creationId xmlns:a16="http://schemas.microsoft.com/office/drawing/2014/main" id="{5948C9FA-F52A-4045-8FBF-5746C5F2F438}"/>
              </a:ext>
            </a:extLst>
          </p:cNvPr>
          <p:cNvSpPr txBox="1"/>
          <p:nvPr>
            <p:custDataLst>
              <p:tags r:id="rId60"/>
            </p:custDataLst>
          </p:nvPr>
        </p:nvSpPr>
        <p:spPr>
          <a:xfrm>
            <a:off x="3924198" y="2497380"/>
            <a:ext cx="3008545" cy="2198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Scoping Meeting, Study Agreement, and Steady State Study</a:t>
            </a:r>
            <a:endParaRPr lang="it-IT" sz="1000" b="1" dirty="0">
              <a:solidFill>
                <a:prstClr val="black"/>
              </a:solidFill>
              <a:latin typeface="Arial Narrow" panose="020B0606020202030204" pitchFamily="34" charset="0"/>
            </a:endParaRPr>
          </a:p>
        </p:txBody>
      </p:sp>
      <p:sp>
        <p:nvSpPr>
          <p:cNvPr id="66" name="OTLSHAPE_M_4ade36bfc0b84d1cae2e7bcb79c46fb3_Title">
            <a:extLst>
              <a:ext uri="{FF2B5EF4-FFF2-40B4-BE49-F238E27FC236}">
                <a16:creationId xmlns:a16="http://schemas.microsoft.com/office/drawing/2014/main" id="{A1B20E6D-3522-4F82-A424-DE0E1E3BEB0B}"/>
              </a:ext>
            </a:extLst>
          </p:cNvPr>
          <p:cNvSpPr txBox="1"/>
          <p:nvPr>
            <p:custDataLst>
              <p:tags r:id="rId61"/>
            </p:custDataLst>
          </p:nvPr>
        </p:nvSpPr>
        <p:spPr>
          <a:xfrm>
            <a:off x="5226766" y="3474558"/>
            <a:ext cx="1641004" cy="2198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SGIA Negotiation and Execution</a:t>
            </a:r>
            <a:endParaRPr lang="it-IT" sz="1000" b="1" dirty="0">
              <a:solidFill>
                <a:prstClr val="black"/>
              </a:solidFill>
              <a:latin typeface="Arial Narrow" panose="020B0606020202030204" pitchFamily="34" charset="0"/>
            </a:endParaRPr>
          </a:p>
        </p:txBody>
      </p:sp>
      <p:sp>
        <p:nvSpPr>
          <p:cNvPr id="91" name="OTLSHAPE_M_4ade36bfc0b84d1cae2e7bcb79c46fb3_Title">
            <a:extLst>
              <a:ext uri="{FF2B5EF4-FFF2-40B4-BE49-F238E27FC236}">
                <a16:creationId xmlns:a16="http://schemas.microsoft.com/office/drawing/2014/main" id="{B36EBC26-D1F6-4B8C-9334-910E0394114C}"/>
              </a:ext>
            </a:extLst>
          </p:cNvPr>
          <p:cNvSpPr txBox="1"/>
          <p:nvPr>
            <p:custDataLst>
              <p:tags r:id="rId62"/>
            </p:custDataLst>
          </p:nvPr>
        </p:nvSpPr>
        <p:spPr>
          <a:xfrm>
            <a:off x="4543848" y="2805285"/>
            <a:ext cx="3163179" cy="2198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Preliminary Collector System Modeling and Short Circuit Study</a:t>
            </a:r>
            <a:endParaRPr lang="it-IT" sz="1000" b="1" dirty="0">
              <a:solidFill>
                <a:prstClr val="black"/>
              </a:solidFill>
              <a:latin typeface="Arial Narrow" panose="020B0606020202030204" pitchFamily="34" charset="0"/>
            </a:endParaRPr>
          </a:p>
        </p:txBody>
      </p:sp>
      <p:sp>
        <p:nvSpPr>
          <p:cNvPr id="96" name="OTLSHAPE_M_4ade36bfc0b84d1cae2e7bcb79c46fb3_Title">
            <a:extLst>
              <a:ext uri="{FF2B5EF4-FFF2-40B4-BE49-F238E27FC236}">
                <a16:creationId xmlns:a16="http://schemas.microsoft.com/office/drawing/2014/main" id="{03DC87E8-39AA-4638-A00C-C877C2BAB38F}"/>
              </a:ext>
            </a:extLst>
          </p:cNvPr>
          <p:cNvSpPr txBox="1"/>
          <p:nvPr>
            <p:custDataLst>
              <p:tags r:id="rId63"/>
            </p:custDataLst>
          </p:nvPr>
        </p:nvSpPr>
        <p:spPr>
          <a:xfrm>
            <a:off x="4951565" y="3127753"/>
            <a:ext cx="738375" cy="268164"/>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Facility Study</a:t>
            </a:r>
            <a:endParaRPr lang="it-IT" sz="1000" b="1" dirty="0">
              <a:solidFill>
                <a:prstClr val="black"/>
              </a:solidFill>
              <a:latin typeface="Arial Narrow" panose="020B0606020202030204" pitchFamily="34" charset="0"/>
            </a:endParaRPr>
          </a:p>
        </p:txBody>
      </p:sp>
      <p:sp>
        <p:nvSpPr>
          <p:cNvPr id="77" name="Diamond 76">
            <a:extLst>
              <a:ext uri="{FF2B5EF4-FFF2-40B4-BE49-F238E27FC236}">
                <a16:creationId xmlns:a16="http://schemas.microsoft.com/office/drawing/2014/main" id="{18D0D2DB-A48F-4C62-8CD1-6AD958F74B40}"/>
              </a:ext>
            </a:extLst>
          </p:cNvPr>
          <p:cNvSpPr/>
          <p:nvPr/>
        </p:nvSpPr>
        <p:spPr>
          <a:xfrm flipV="1">
            <a:off x="8789130" y="5618891"/>
            <a:ext cx="160124" cy="227174"/>
          </a:xfrm>
          <a:prstGeom prst="diamond">
            <a:avLst/>
          </a:prstGeom>
          <a:solidFill>
            <a:srgbClr val="0070C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76" name="OTLSHAPE_M_4ade36bfc0b84d1cae2e7bcb79c46fb3_Title">
            <a:hlinkClick r:id="" action="ppaction://noaction"/>
            <a:extLst>
              <a:ext uri="{FF2B5EF4-FFF2-40B4-BE49-F238E27FC236}">
                <a16:creationId xmlns:a16="http://schemas.microsoft.com/office/drawing/2014/main" id="{21629360-64F4-44A8-9D7C-F621738844BB}"/>
              </a:ext>
            </a:extLst>
          </p:cNvPr>
          <p:cNvSpPr txBox="1"/>
          <p:nvPr>
            <p:custDataLst>
              <p:tags r:id="rId64"/>
            </p:custDataLst>
          </p:nvPr>
        </p:nvSpPr>
        <p:spPr>
          <a:xfrm>
            <a:off x="9057015" y="5644608"/>
            <a:ext cx="978386" cy="195516"/>
          </a:xfrm>
          <a:prstGeom prst="rect">
            <a:avLst/>
          </a:prstGeom>
          <a:noFill/>
        </p:spPr>
        <p:txBody>
          <a:bodyPr vert="horz" wrap="square" lIns="0" tIns="0" rIns="0" bIns="0" rtlCol="0" anchor="ctr" anchorCtr="0">
            <a:noAutofit/>
          </a:bodyPr>
          <a:lstStyle/>
          <a:p>
            <a:pPr>
              <a:defRPr/>
            </a:pPr>
            <a:r>
              <a:rPr lang="it-IT" sz="1400" b="1" u="sng" spc="-6" dirty="0">
                <a:solidFill>
                  <a:schemeClr val="accent2">
                    <a:lumMod val="50000"/>
                  </a:schemeClr>
                </a:solidFill>
                <a:latin typeface="Arial Narrow" panose="020B0606020202030204" pitchFamily="34" charset="0"/>
              </a:rPr>
              <a:t>QSA Deadline</a:t>
            </a:r>
            <a:endParaRPr lang="it-IT" sz="1400" b="1" u="sng" dirty="0">
              <a:solidFill>
                <a:schemeClr val="accent2">
                  <a:lumMod val="50000"/>
                </a:schemeClr>
              </a:solidFill>
              <a:latin typeface="Arial Narrow" panose="020B0606020202030204" pitchFamily="34" charset="0"/>
            </a:endParaRPr>
          </a:p>
        </p:txBody>
      </p:sp>
      <p:sp>
        <p:nvSpPr>
          <p:cNvPr id="102" name="OTLSHAPE_M_4ade36bfc0b84d1cae2e7bcb79c46fb3_Title">
            <a:extLst>
              <a:ext uri="{FF2B5EF4-FFF2-40B4-BE49-F238E27FC236}">
                <a16:creationId xmlns:a16="http://schemas.microsoft.com/office/drawing/2014/main" id="{05679CCD-5890-42BD-A4E1-0B25670CCD6B}"/>
              </a:ext>
            </a:extLst>
          </p:cNvPr>
          <p:cNvSpPr txBox="1"/>
          <p:nvPr>
            <p:custDataLst>
              <p:tags r:id="rId65"/>
            </p:custDataLst>
          </p:nvPr>
        </p:nvSpPr>
        <p:spPr>
          <a:xfrm>
            <a:off x="6728798" y="4205732"/>
            <a:ext cx="766231" cy="256132"/>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Reactive Study</a:t>
            </a:r>
            <a:endParaRPr lang="it-IT" sz="1000" b="1" dirty="0">
              <a:solidFill>
                <a:prstClr val="black"/>
              </a:solidFill>
              <a:latin typeface="Arial Narrow" panose="020B0606020202030204" pitchFamily="34" charset="0"/>
            </a:endParaRPr>
          </a:p>
        </p:txBody>
      </p:sp>
      <p:sp>
        <p:nvSpPr>
          <p:cNvPr id="163" name="OTLSHAPE_T_199e5c1e5d1348d3bce5e27e4dde3337_Shape">
            <a:hlinkClick r:id="" action="ppaction://noaction"/>
            <a:extLst>
              <a:ext uri="{FF2B5EF4-FFF2-40B4-BE49-F238E27FC236}">
                <a16:creationId xmlns:a16="http://schemas.microsoft.com/office/drawing/2014/main" id="{39962610-311C-4CC6-8D2A-E6857BD812A7}"/>
              </a:ext>
            </a:extLst>
          </p:cNvPr>
          <p:cNvSpPr/>
          <p:nvPr>
            <p:custDataLst>
              <p:tags r:id="rId66"/>
            </p:custDataLst>
          </p:nvPr>
        </p:nvSpPr>
        <p:spPr>
          <a:xfrm>
            <a:off x="891522" y="3215406"/>
            <a:ext cx="572076" cy="264272"/>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Studies</a:t>
            </a:r>
          </a:p>
        </p:txBody>
      </p:sp>
      <p:sp>
        <p:nvSpPr>
          <p:cNvPr id="164" name="OTLSHAPE_T_199e5c1e5d1348d3bce5e27e4dde3337_Shape">
            <a:hlinkClick r:id="" action="ppaction://noaction"/>
            <a:extLst>
              <a:ext uri="{FF2B5EF4-FFF2-40B4-BE49-F238E27FC236}">
                <a16:creationId xmlns:a16="http://schemas.microsoft.com/office/drawing/2014/main" id="{384DA382-7C07-40AA-A21C-B5F26B03592E}"/>
              </a:ext>
            </a:extLst>
          </p:cNvPr>
          <p:cNvSpPr/>
          <p:nvPr>
            <p:custDataLst>
              <p:tags r:id="rId67"/>
            </p:custDataLst>
          </p:nvPr>
        </p:nvSpPr>
        <p:spPr>
          <a:xfrm>
            <a:off x="888336" y="2848104"/>
            <a:ext cx="575262" cy="264272"/>
          </a:xfrm>
          <a:prstGeom prst="roundRect">
            <a:avLst/>
          </a:prstGeom>
          <a:solidFill>
            <a:schemeClr val="tx2">
              <a:lumMod val="50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200" b="1" dirty="0">
                <a:solidFill>
                  <a:prstClr val="white"/>
                </a:solidFill>
                <a:latin typeface="Arial Narrow" panose="020B0606020202030204" pitchFamily="34" charset="0"/>
              </a:rPr>
              <a:t>Modeling</a:t>
            </a:r>
          </a:p>
        </p:txBody>
      </p:sp>
      <p:sp>
        <p:nvSpPr>
          <p:cNvPr id="165" name="Diamond 164">
            <a:extLst>
              <a:ext uri="{FF2B5EF4-FFF2-40B4-BE49-F238E27FC236}">
                <a16:creationId xmlns:a16="http://schemas.microsoft.com/office/drawing/2014/main" id="{2D52E32D-E1E1-4556-B8E7-5962E5EE6694}"/>
              </a:ext>
            </a:extLst>
          </p:cNvPr>
          <p:cNvSpPr/>
          <p:nvPr/>
        </p:nvSpPr>
        <p:spPr>
          <a:xfrm flipV="1">
            <a:off x="11661185" y="6730502"/>
            <a:ext cx="160124" cy="227174"/>
          </a:xfrm>
          <a:prstGeom prst="diamond">
            <a:avLst/>
          </a:prstGeom>
          <a:solidFill>
            <a:schemeClr val="bg1">
              <a:lumMod val="6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166" name="OTLSHAPE_M_4ade36bfc0b84d1cae2e7bcb79c46fb3_Title">
            <a:extLst>
              <a:ext uri="{FF2B5EF4-FFF2-40B4-BE49-F238E27FC236}">
                <a16:creationId xmlns:a16="http://schemas.microsoft.com/office/drawing/2014/main" id="{73491909-00AE-4FDB-AD7F-681C0D79D6F6}"/>
              </a:ext>
            </a:extLst>
          </p:cNvPr>
          <p:cNvSpPr txBox="1"/>
          <p:nvPr>
            <p:custDataLst>
              <p:tags r:id="rId68"/>
            </p:custDataLst>
          </p:nvPr>
        </p:nvSpPr>
        <p:spPr>
          <a:xfrm>
            <a:off x="10326146" y="6721669"/>
            <a:ext cx="1320387" cy="234997"/>
          </a:xfrm>
          <a:prstGeom prst="rect">
            <a:avLst/>
          </a:prstGeom>
          <a:noFill/>
        </p:spPr>
        <p:txBody>
          <a:bodyPr vert="horz" wrap="square" lIns="0" tIns="0" rIns="0" bIns="0" rtlCol="0" anchor="ctr" anchorCtr="0">
            <a:noAutofit/>
          </a:bodyPr>
          <a:lstStyle/>
          <a:p>
            <a:pPr>
              <a:defRPr/>
            </a:pPr>
            <a:r>
              <a:rPr lang="it-IT" sz="1200" b="1" spc="-6" dirty="0">
                <a:solidFill>
                  <a:prstClr val="black"/>
                </a:solidFill>
                <a:latin typeface="Arial Narrow" panose="020B0606020202030204" pitchFamily="34" charset="0"/>
              </a:rPr>
              <a:t>COD (Part 3 Approval)</a:t>
            </a:r>
            <a:endParaRPr lang="it-IT" sz="1200" b="1" dirty="0">
              <a:solidFill>
                <a:prstClr val="black"/>
              </a:solidFill>
              <a:latin typeface="Arial Narrow" panose="020B0606020202030204" pitchFamily="34" charset="0"/>
            </a:endParaRPr>
          </a:p>
        </p:txBody>
      </p:sp>
      <p:sp>
        <p:nvSpPr>
          <p:cNvPr id="176" name="Rectangle 175">
            <a:extLst>
              <a:ext uri="{FF2B5EF4-FFF2-40B4-BE49-F238E27FC236}">
                <a16:creationId xmlns:a16="http://schemas.microsoft.com/office/drawing/2014/main" id="{CC95AE1E-74D4-4C09-8E5F-0D3B706EE865}"/>
              </a:ext>
            </a:extLst>
          </p:cNvPr>
          <p:cNvSpPr/>
          <p:nvPr/>
        </p:nvSpPr>
        <p:spPr>
          <a:xfrm>
            <a:off x="7545593" y="5595420"/>
            <a:ext cx="865970" cy="261610"/>
          </a:xfrm>
          <a:prstGeom prst="rect">
            <a:avLst/>
          </a:prstGeom>
        </p:spPr>
        <p:txBody>
          <a:bodyPr wrap="square">
            <a:spAutoFit/>
          </a:bodyPr>
          <a:lstStyle/>
          <a:p>
            <a:r>
              <a:rPr lang="it-IT" sz="1100" i="1" spc="-6" dirty="0">
                <a:solidFill>
                  <a:prstClr val="black"/>
                </a:solidFill>
                <a:highlight>
                  <a:srgbClr val="FFFF00"/>
                </a:highlight>
                <a:latin typeface="Arial Narrow" panose="020B0606020202030204" pitchFamily="34" charset="0"/>
              </a:rPr>
              <a:t>~2.5 M Float</a:t>
            </a:r>
            <a:endParaRPr lang="en-US" sz="1100" i="1" dirty="0">
              <a:highlight>
                <a:srgbClr val="FFFF00"/>
              </a:highlight>
            </a:endParaRPr>
          </a:p>
        </p:txBody>
      </p:sp>
      <p:sp>
        <p:nvSpPr>
          <p:cNvPr id="101" name="OTLSHAPE_M_4ade36bfc0b84d1cae2e7bcb79c46fb3_Title">
            <a:extLst>
              <a:ext uri="{FF2B5EF4-FFF2-40B4-BE49-F238E27FC236}">
                <a16:creationId xmlns:a16="http://schemas.microsoft.com/office/drawing/2014/main" id="{5643D71C-859D-439C-8AFE-21F3F4B5CC38}"/>
              </a:ext>
            </a:extLst>
          </p:cNvPr>
          <p:cNvSpPr txBox="1"/>
          <p:nvPr>
            <p:custDataLst>
              <p:tags r:id="rId69"/>
            </p:custDataLst>
          </p:nvPr>
        </p:nvSpPr>
        <p:spPr>
          <a:xfrm>
            <a:off x="7181170" y="4641259"/>
            <a:ext cx="2515206" cy="245152"/>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Final Short Circuit Study and Facility Study Check</a:t>
            </a:r>
            <a:endParaRPr lang="it-IT" sz="1000" b="1" dirty="0">
              <a:solidFill>
                <a:prstClr val="black"/>
              </a:solidFill>
              <a:latin typeface="Arial Narrow" panose="020B0606020202030204" pitchFamily="34" charset="0"/>
            </a:endParaRPr>
          </a:p>
        </p:txBody>
      </p:sp>
      <p:sp>
        <p:nvSpPr>
          <p:cNvPr id="103" name="OTLSHAPE_M_4ade36bfc0b84d1cae2e7bcb79c46fb3_Title">
            <a:extLst>
              <a:ext uri="{FF2B5EF4-FFF2-40B4-BE49-F238E27FC236}">
                <a16:creationId xmlns:a16="http://schemas.microsoft.com/office/drawing/2014/main" id="{DDA5053C-865D-48F0-9224-5FA96428CF37}"/>
              </a:ext>
            </a:extLst>
          </p:cNvPr>
          <p:cNvSpPr txBox="1"/>
          <p:nvPr>
            <p:custDataLst>
              <p:tags r:id="rId70"/>
            </p:custDataLst>
          </p:nvPr>
        </p:nvSpPr>
        <p:spPr>
          <a:xfrm>
            <a:off x="7785700" y="5002950"/>
            <a:ext cx="1430024" cy="258121"/>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Final Design Stability Study</a:t>
            </a:r>
            <a:endParaRPr lang="it-IT" sz="1000" b="1" dirty="0">
              <a:solidFill>
                <a:prstClr val="black"/>
              </a:solidFill>
              <a:latin typeface="Arial Narrow" panose="020B0606020202030204" pitchFamily="34" charset="0"/>
            </a:endParaRPr>
          </a:p>
        </p:txBody>
      </p:sp>
      <p:sp>
        <p:nvSpPr>
          <p:cNvPr id="95" name="OTLSHAPE_T_199e5c1e5d1348d3bce5e27e4dde3337_Shape">
            <a:hlinkClick r:id="" action="ppaction://noaction"/>
            <a:extLst>
              <a:ext uri="{FF2B5EF4-FFF2-40B4-BE49-F238E27FC236}">
                <a16:creationId xmlns:a16="http://schemas.microsoft.com/office/drawing/2014/main" id="{1DDC0A89-9014-45A4-A3E4-E49EF9C8A9A9}"/>
              </a:ext>
            </a:extLst>
          </p:cNvPr>
          <p:cNvSpPr/>
          <p:nvPr>
            <p:custDataLst>
              <p:tags r:id="rId71"/>
            </p:custDataLst>
          </p:nvPr>
        </p:nvSpPr>
        <p:spPr>
          <a:xfrm>
            <a:off x="2054675" y="2805383"/>
            <a:ext cx="296230" cy="264272"/>
          </a:xfrm>
          <a:prstGeom prst="roundRect">
            <a:avLst/>
          </a:prstGeom>
          <a:solidFill>
            <a:schemeClr val="tx2">
              <a:lumMod val="50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200" b="1" dirty="0">
                <a:solidFill>
                  <a:prstClr val="white"/>
                </a:solidFill>
                <a:latin typeface="Arial Narrow" panose="020B0606020202030204" pitchFamily="34" charset="0"/>
              </a:rPr>
              <a:t>1 M</a:t>
            </a:r>
          </a:p>
        </p:txBody>
      </p:sp>
      <p:sp>
        <p:nvSpPr>
          <p:cNvPr id="105" name="Rectangle 104">
            <a:extLst>
              <a:ext uri="{FF2B5EF4-FFF2-40B4-BE49-F238E27FC236}">
                <a16:creationId xmlns:a16="http://schemas.microsoft.com/office/drawing/2014/main" id="{8D018015-DF36-40AF-A697-F7637B8185C2}"/>
              </a:ext>
            </a:extLst>
          </p:cNvPr>
          <p:cNvSpPr/>
          <p:nvPr/>
        </p:nvSpPr>
        <p:spPr>
          <a:xfrm>
            <a:off x="2603639" y="2980240"/>
            <a:ext cx="865970" cy="261610"/>
          </a:xfrm>
          <a:prstGeom prst="rect">
            <a:avLst/>
          </a:prstGeom>
        </p:spPr>
        <p:txBody>
          <a:bodyPr wrap="square">
            <a:spAutoFit/>
          </a:bodyPr>
          <a:lstStyle/>
          <a:p>
            <a:r>
              <a:rPr lang="it-IT" sz="1100" i="1" spc="-6" dirty="0">
                <a:solidFill>
                  <a:prstClr val="black"/>
                </a:solidFill>
                <a:highlight>
                  <a:srgbClr val="FFFF00"/>
                </a:highlight>
                <a:latin typeface="Arial Narrow" panose="020B0606020202030204" pitchFamily="34" charset="0"/>
              </a:rPr>
              <a:t>~4 M Float</a:t>
            </a:r>
            <a:endParaRPr lang="en-US" sz="1100" i="1" dirty="0">
              <a:highlight>
                <a:srgbClr val="FFFF00"/>
              </a:highlight>
            </a:endParaRPr>
          </a:p>
        </p:txBody>
      </p:sp>
      <p:cxnSp>
        <p:nvCxnSpPr>
          <p:cNvPr id="13" name="Straight Arrow Connector 12">
            <a:extLst>
              <a:ext uri="{FF2B5EF4-FFF2-40B4-BE49-F238E27FC236}">
                <a16:creationId xmlns:a16="http://schemas.microsoft.com/office/drawing/2014/main" id="{AB26AFC8-1510-4696-828B-137D071213FF}"/>
              </a:ext>
            </a:extLst>
          </p:cNvPr>
          <p:cNvCxnSpPr/>
          <p:nvPr/>
        </p:nvCxnSpPr>
        <p:spPr>
          <a:xfrm>
            <a:off x="2411746" y="2915233"/>
            <a:ext cx="1289855" cy="0"/>
          </a:xfrm>
          <a:prstGeom prst="straightConnector1">
            <a:avLst/>
          </a:prstGeom>
          <a:ln>
            <a:prstDash val="sysDash"/>
            <a:tailEnd type="triangle"/>
          </a:ln>
        </p:spPr>
        <p:style>
          <a:lnRef idx="1">
            <a:schemeClr val="dk1"/>
          </a:lnRef>
          <a:fillRef idx="0">
            <a:schemeClr val="dk1"/>
          </a:fillRef>
          <a:effectRef idx="0">
            <a:schemeClr val="dk1"/>
          </a:effectRef>
          <a:fontRef idx="minor">
            <a:schemeClr val="tx1"/>
          </a:fontRef>
        </p:style>
      </p:cxnSp>
      <p:cxnSp>
        <p:nvCxnSpPr>
          <p:cNvPr id="110" name="Straight Arrow Connector 109">
            <a:extLst>
              <a:ext uri="{FF2B5EF4-FFF2-40B4-BE49-F238E27FC236}">
                <a16:creationId xmlns:a16="http://schemas.microsoft.com/office/drawing/2014/main" id="{288379DA-EE6D-4AD2-ABDE-F2C42D883D61}"/>
              </a:ext>
            </a:extLst>
          </p:cNvPr>
          <p:cNvCxnSpPr>
            <a:cxnSpLocks/>
          </p:cNvCxnSpPr>
          <p:nvPr/>
        </p:nvCxnSpPr>
        <p:spPr>
          <a:xfrm>
            <a:off x="7597011" y="5445929"/>
            <a:ext cx="829533" cy="0"/>
          </a:xfrm>
          <a:prstGeom prst="straightConnector1">
            <a:avLst/>
          </a:prstGeom>
          <a:ln>
            <a:prstDash val="sysDash"/>
            <a:tailEnd type="triangle"/>
          </a:ln>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932B7394-2D04-4AE4-A422-752307EC30A8}"/>
              </a:ext>
            </a:extLst>
          </p:cNvPr>
          <p:cNvCxnSpPr/>
          <p:nvPr/>
        </p:nvCxnSpPr>
        <p:spPr>
          <a:xfrm>
            <a:off x="5064031" y="3773097"/>
            <a:ext cx="22255" cy="2331810"/>
          </a:xfrm>
          <a:prstGeom prst="line">
            <a:avLst/>
          </a:prstGeom>
          <a:ln w="12700">
            <a:solidFill>
              <a:schemeClr val="tx1"/>
            </a:solidFill>
            <a:prstDash val="lgDashDot"/>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47652452-F01C-4B09-84AE-F12247DD3C57}"/>
              </a:ext>
            </a:extLst>
          </p:cNvPr>
          <p:cNvCxnSpPr/>
          <p:nvPr/>
        </p:nvCxnSpPr>
        <p:spPr>
          <a:xfrm>
            <a:off x="5131687" y="6104907"/>
            <a:ext cx="490371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EBF3B1FB-BCF8-47D9-BDFA-A8BE1DBEA1AF}"/>
              </a:ext>
            </a:extLst>
          </p:cNvPr>
          <p:cNvCxnSpPr>
            <a:cxnSpLocks/>
          </p:cNvCxnSpPr>
          <p:nvPr/>
        </p:nvCxnSpPr>
        <p:spPr>
          <a:xfrm>
            <a:off x="7597011" y="5177010"/>
            <a:ext cx="0" cy="272869"/>
          </a:xfrm>
          <a:prstGeom prst="line">
            <a:avLst/>
          </a:prstGeom>
          <a:ln w="12700">
            <a:solidFill>
              <a:schemeClr val="tx1"/>
            </a:solidFill>
            <a:prstDash val="lg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72656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1BBA0DB-E725-45F2-8D2D-2AE73B307B01}"/>
              </a:ext>
            </a:extLst>
          </p:cNvPr>
          <p:cNvSpPr/>
          <p:nvPr/>
        </p:nvSpPr>
        <p:spPr>
          <a:xfrm>
            <a:off x="1667901" y="2068801"/>
            <a:ext cx="11270854" cy="502670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endParaRPr lang="en-US" sz="2000" dirty="0"/>
          </a:p>
        </p:txBody>
      </p:sp>
      <p:graphicFrame>
        <p:nvGraphicFramePr>
          <p:cNvPr id="33" name="Oggetto 32" hidden="1">
            <a:extLst>
              <a:ext uri="{FF2B5EF4-FFF2-40B4-BE49-F238E27FC236}">
                <a16:creationId xmlns:a16="http://schemas.microsoft.com/office/drawing/2014/main" id="{FF35BD04-C998-4FF2-9C86-776B59738310}"/>
              </a:ext>
            </a:extLst>
          </p:cNvPr>
          <p:cNvGraphicFramePr>
            <a:graphicFrameLocks noChangeAspect="1"/>
          </p:cNvGraphicFramePr>
          <p:nvPr>
            <p:custDataLst>
              <p:tags r:id="rId2"/>
            </p:custDataLst>
          </p:nvPr>
        </p:nvGraphicFramePr>
        <p:xfrm>
          <a:off x="763588" y="230188"/>
          <a:ext cx="1588" cy="1588"/>
        </p:xfrm>
        <a:graphic>
          <a:graphicData uri="http://schemas.openxmlformats.org/presentationml/2006/ole">
            <mc:AlternateContent xmlns:mc="http://schemas.openxmlformats.org/markup-compatibility/2006">
              <mc:Choice xmlns:v="urn:schemas-microsoft-com:vml" Requires="v">
                <p:oleObj spid="_x0000_s2050" name="Diapositiva think-cell" r:id="rId73" imgW="470" imgH="469" progId="TCLayout.ActiveDocument.1">
                  <p:embed/>
                </p:oleObj>
              </mc:Choice>
              <mc:Fallback>
                <p:oleObj name="Diapositiva think-cell" r:id="rId73" imgW="470" imgH="469" progId="TCLayout.ActiveDocument.1">
                  <p:embed/>
                  <p:pic>
                    <p:nvPicPr>
                      <p:cNvPr id="33" name="Oggetto 32" hidden="1">
                        <a:extLst>
                          <a:ext uri="{FF2B5EF4-FFF2-40B4-BE49-F238E27FC236}">
                            <a16:creationId xmlns:a16="http://schemas.microsoft.com/office/drawing/2014/main" id="{FF35BD04-C998-4FF2-9C86-776B59738310}"/>
                          </a:ext>
                        </a:extLst>
                      </p:cNvPr>
                      <p:cNvPicPr/>
                      <p:nvPr/>
                    </p:nvPicPr>
                    <p:blipFill>
                      <a:blip r:embed="rId74"/>
                      <a:stretch>
                        <a:fillRect/>
                      </a:stretch>
                    </p:blipFill>
                    <p:spPr>
                      <a:xfrm>
                        <a:off x="763588" y="230188"/>
                        <a:ext cx="1588" cy="1588"/>
                      </a:xfrm>
                      <a:prstGeom prst="rect">
                        <a:avLst/>
                      </a:prstGeom>
                    </p:spPr>
                  </p:pic>
                </p:oleObj>
              </mc:Fallback>
            </mc:AlternateContent>
          </a:graphicData>
        </a:graphic>
      </p:graphicFrame>
      <p:sp>
        <p:nvSpPr>
          <p:cNvPr id="10" name="Title 2"/>
          <p:cNvSpPr txBox="1">
            <a:spLocks/>
          </p:cNvSpPr>
          <p:nvPr/>
        </p:nvSpPr>
        <p:spPr>
          <a:xfrm>
            <a:off x="1421451" y="958706"/>
            <a:ext cx="8423588" cy="394980"/>
          </a:xfrm>
          <a:prstGeom prst="rect">
            <a:avLst/>
          </a:prstGeom>
        </p:spPr>
        <p:txBody>
          <a:bodyPr/>
          <a:lstStyle>
            <a:lvl1pPr algn="l" defTabSz="914400" rtl="0" eaLnBrk="1" latinLnBrk="0" hangingPunct="1">
              <a:lnSpc>
                <a:spcPct val="90000"/>
              </a:lnSpc>
              <a:spcBef>
                <a:spcPct val="0"/>
              </a:spcBef>
              <a:buNone/>
              <a:defRPr sz="2800" b="1" kern="1200">
                <a:solidFill>
                  <a:schemeClr val="tx1"/>
                </a:solidFill>
                <a:latin typeface="+mj-lt"/>
                <a:ea typeface="+mj-ea"/>
                <a:cs typeface="+mj-cs"/>
              </a:defRPr>
            </a:lvl1pPr>
          </a:lstStyle>
          <a:p>
            <a:pPr lvl="0">
              <a:defRPr/>
            </a:pPr>
            <a:r>
              <a:rPr lang="it-IT" dirty="0">
                <a:solidFill>
                  <a:prstClr val="black"/>
                </a:solidFill>
                <a:latin typeface="Arial"/>
              </a:rPr>
              <a:t>New </a:t>
            </a:r>
            <a:r>
              <a:rPr lang="it-IT" dirty="0" err="1">
                <a:solidFill>
                  <a:prstClr val="black"/>
                </a:solidFill>
                <a:latin typeface="Arial"/>
              </a:rPr>
              <a:t>Typical</a:t>
            </a:r>
            <a:r>
              <a:rPr lang="it-IT" dirty="0">
                <a:solidFill>
                  <a:prstClr val="black"/>
                </a:solidFill>
                <a:latin typeface="Arial"/>
              </a:rPr>
              <a:t> Timeline (</a:t>
            </a:r>
            <a:r>
              <a:rPr lang="en-US" dirty="0"/>
              <a:t>As of May 1</a:t>
            </a:r>
            <a:r>
              <a:rPr lang="en-US" baseline="30000" dirty="0"/>
              <a:t>st</a:t>
            </a:r>
            <a:r>
              <a:rPr lang="it-IT" dirty="0">
                <a:solidFill>
                  <a:prstClr val="black"/>
                </a:solidFill>
                <a:latin typeface="Arial"/>
              </a:rPr>
              <a:t>) </a:t>
            </a:r>
            <a:endParaRPr lang="en-GB" dirty="0">
              <a:solidFill>
                <a:prstClr val="black"/>
              </a:solidFill>
              <a:latin typeface="Arial"/>
            </a:endParaRPr>
          </a:p>
        </p:txBody>
      </p:sp>
      <p:sp>
        <p:nvSpPr>
          <p:cNvPr id="112" name="OTLSHAPE_TB_00000000000000000000000000000000_ScaleContainer">
            <a:extLst>
              <a:ext uri="{FF2B5EF4-FFF2-40B4-BE49-F238E27FC236}">
                <a16:creationId xmlns:a16="http://schemas.microsoft.com/office/drawing/2014/main" id="{91AE1378-BA8A-461D-9495-271FFF04EA1A}"/>
              </a:ext>
            </a:extLst>
          </p:cNvPr>
          <p:cNvSpPr/>
          <p:nvPr>
            <p:custDataLst>
              <p:tags r:id="rId3"/>
            </p:custDataLst>
          </p:nvPr>
        </p:nvSpPr>
        <p:spPr>
          <a:xfrm>
            <a:off x="1024321" y="1654255"/>
            <a:ext cx="11929677" cy="389907"/>
          </a:xfrm>
          <a:prstGeom prst="snip2DiagRect">
            <a:avLst>
              <a:gd name="adj1" fmla="val 100000"/>
              <a:gd name="adj2" fmla="val 16667"/>
            </a:avLst>
          </a:pr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it-IT" sz="1000" dirty="0">
              <a:solidFill>
                <a:prstClr val="white"/>
              </a:solidFill>
            </a:endParaRPr>
          </a:p>
        </p:txBody>
      </p:sp>
      <p:cxnSp>
        <p:nvCxnSpPr>
          <p:cNvPr id="124" name="OTLSHAPE_TB_00000000000000000000000000000000_Separator8">
            <a:extLst>
              <a:ext uri="{FF2B5EF4-FFF2-40B4-BE49-F238E27FC236}">
                <a16:creationId xmlns:a16="http://schemas.microsoft.com/office/drawing/2014/main" id="{7276C8A1-D221-491A-9ED8-B0EEC4FB84DE}"/>
              </a:ext>
            </a:extLst>
          </p:cNvPr>
          <p:cNvCxnSpPr>
            <a:cxnSpLocks/>
          </p:cNvCxnSpPr>
          <p:nvPr>
            <p:custDataLst>
              <p:tags r:id="rId4"/>
            </p:custDataLst>
          </p:nvPr>
        </p:nvCxnSpPr>
        <p:spPr>
          <a:xfrm>
            <a:off x="2193215" y="213674"/>
            <a:ext cx="0" cy="539712"/>
          </a:xfrm>
          <a:prstGeom prst="line">
            <a:avLst/>
          </a:prstGeom>
          <a:ln w="2857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7" name="OTLSHAPE_TB_00000000000000000000000000000000_Separator8">
            <a:extLst>
              <a:ext uri="{FF2B5EF4-FFF2-40B4-BE49-F238E27FC236}">
                <a16:creationId xmlns:a16="http://schemas.microsoft.com/office/drawing/2014/main" id="{1C607151-28CA-4560-9B19-966C596B6417}"/>
              </a:ext>
            </a:extLst>
          </p:cNvPr>
          <p:cNvCxnSpPr>
            <a:cxnSpLocks/>
          </p:cNvCxnSpPr>
          <p:nvPr>
            <p:custDataLst>
              <p:tags r:id="rId5"/>
            </p:custDataLst>
          </p:nvPr>
        </p:nvCxnSpPr>
        <p:spPr>
          <a:xfrm>
            <a:off x="7347558" y="206692"/>
            <a:ext cx="0" cy="532627"/>
          </a:xfrm>
          <a:prstGeom prst="line">
            <a:avLst/>
          </a:prstGeom>
          <a:ln w="2857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2" name="OTLSHAPE_TB_00000000000000000000000000000000_Separator8">
            <a:extLst>
              <a:ext uri="{FF2B5EF4-FFF2-40B4-BE49-F238E27FC236}">
                <a16:creationId xmlns:a16="http://schemas.microsoft.com/office/drawing/2014/main" id="{B83D8CC8-B267-4C91-909E-C409984E1701}"/>
              </a:ext>
            </a:extLst>
          </p:cNvPr>
          <p:cNvCxnSpPr>
            <a:cxnSpLocks/>
          </p:cNvCxnSpPr>
          <p:nvPr>
            <p:custDataLst>
              <p:tags r:id="rId6"/>
            </p:custDataLst>
          </p:nvPr>
        </p:nvCxnSpPr>
        <p:spPr>
          <a:xfrm>
            <a:off x="4771594" y="213674"/>
            <a:ext cx="0" cy="539712"/>
          </a:xfrm>
          <a:prstGeom prst="line">
            <a:avLst/>
          </a:prstGeom>
          <a:ln w="28575"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OTLSHAPE_TB_00000000000000000000000000000000_Separator4">
            <a:extLst>
              <a:ext uri="{FF2B5EF4-FFF2-40B4-BE49-F238E27FC236}">
                <a16:creationId xmlns:a16="http://schemas.microsoft.com/office/drawing/2014/main" id="{932EB112-2058-495B-9DAF-AC8734B1339E}"/>
              </a:ext>
            </a:extLst>
          </p:cNvPr>
          <p:cNvCxnSpPr>
            <a:cxnSpLocks/>
          </p:cNvCxnSpPr>
          <p:nvPr>
            <p:custDataLst>
              <p:tags r:id="rId7"/>
            </p:custDataLst>
          </p:nvPr>
        </p:nvCxnSpPr>
        <p:spPr>
          <a:xfrm>
            <a:off x="1672141" y="1738329"/>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6" name="OTLSHAPE_TB_00000000000000000000000000000000_Separator4">
            <a:extLst>
              <a:ext uri="{FF2B5EF4-FFF2-40B4-BE49-F238E27FC236}">
                <a16:creationId xmlns:a16="http://schemas.microsoft.com/office/drawing/2014/main" id="{9576CF42-39F0-45F8-8263-C70171AE1D90}"/>
              </a:ext>
            </a:extLst>
          </p:cNvPr>
          <p:cNvCxnSpPr>
            <a:cxnSpLocks/>
          </p:cNvCxnSpPr>
          <p:nvPr>
            <p:custDataLst>
              <p:tags r:id="rId8"/>
            </p:custDataLst>
          </p:nvPr>
        </p:nvCxnSpPr>
        <p:spPr>
          <a:xfrm>
            <a:off x="2350905" y="1738165"/>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OTLSHAPE_TB_00000000000000000000000000000000_TimescaleInterval2">
            <a:extLst>
              <a:ext uri="{FF2B5EF4-FFF2-40B4-BE49-F238E27FC236}">
                <a16:creationId xmlns:a16="http://schemas.microsoft.com/office/drawing/2014/main" id="{98D1278E-485E-490F-9E9F-D31B973B251E}"/>
              </a:ext>
            </a:extLst>
          </p:cNvPr>
          <p:cNvSpPr txBox="1"/>
          <p:nvPr>
            <p:custDataLst>
              <p:tags r:id="rId9"/>
            </p:custDataLst>
          </p:nvPr>
        </p:nvSpPr>
        <p:spPr>
          <a:xfrm>
            <a:off x="1017912" y="1790620"/>
            <a:ext cx="622612" cy="194389"/>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MONTH 0</a:t>
            </a:r>
          </a:p>
        </p:txBody>
      </p:sp>
      <p:sp>
        <p:nvSpPr>
          <p:cNvPr id="34" name="OTLSHAPE_TB_00000000000000000000000000000000_TimescaleInterval2">
            <a:extLst>
              <a:ext uri="{FF2B5EF4-FFF2-40B4-BE49-F238E27FC236}">
                <a16:creationId xmlns:a16="http://schemas.microsoft.com/office/drawing/2014/main" id="{8ECAADAB-ED42-4567-8445-51F316100181}"/>
              </a:ext>
            </a:extLst>
          </p:cNvPr>
          <p:cNvSpPr txBox="1"/>
          <p:nvPr>
            <p:custDataLst>
              <p:tags r:id="rId10"/>
            </p:custDataLst>
          </p:nvPr>
        </p:nvSpPr>
        <p:spPr>
          <a:xfrm>
            <a:off x="1832100" y="1749562"/>
            <a:ext cx="445152" cy="287664"/>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 </a:t>
            </a:r>
          </a:p>
        </p:txBody>
      </p:sp>
      <p:sp>
        <p:nvSpPr>
          <p:cNvPr id="36" name="OTLSHAPE_TB_00000000000000000000000000000000_TimescaleInterval2">
            <a:extLst>
              <a:ext uri="{FF2B5EF4-FFF2-40B4-BE49-F238E27FC236}">
                <a16:creationId xmlns:a16="http://schemas.microsoft.com/office/drawing/2014/main" id="{6093D31E-039B-4265-84A2-D57328549E3D}"/>
              </a:ext>
            </a:extLst>
          </p:cNvPr>
          <p:cNvSpPr txBox="1"/>
          <p:nvPr>
            <p:custDataLst>
              <p:tags r:id="rId11"/>
            </p:custDataLst>
          </p:nvPr>
        </p:nvSpPr>
        <p:spPr>
          <a:xfrm>
            <a:off x="2531740" y="1754444"/>
            <a:ext cx="388572"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+4</a:t>
            </a:r>
          </a:p>
        </p:txBody>
      </p:sp>
      <p:cxnSp>
        <p:nvCxnSpPr>
          <p:cNvPr id="37" name="OTLSHAPE_TB_00000000000000000000000000000000_Separator4">
            <a:extLst>
              <a:ext uri="{FF2B5EF4-FFF2-40B4-BE49-F238E27FC236}">
                <a16:creationId xmlns:a16="http://schemas.microsoft.com/office/drawing/2014/main" id="{051B8CB8-9DD3-495A-B965-484798046B2F}"/>
              </a:ext>
            </a:extLst>
          </p:cNvPr>
          <p:cNvCxnSpPr>
            <a:cxnSpLocks/>
          </p:cNvCxnSpPr>
          <p:nvPr>
            <p:custDataLst>
              <p:tags r:id="rId12"/>
            </p:custDataLst>
          </p:nvPr>
        </p:nvCxnSpPr>
        <p:spPr>
          <a:xfrm>
            <a:off x="3026834" y="1738600"/>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8" name="OTLSHAPE_TB_00000000000000000000000000000000_TimescaleInterval2">
            <a:extLst>
              <a:ext uri="{FF2B5EF4-FFF2-40B4-BE49-F238E27FC236}">
                <a16:creationId xmlns:a16="http://schemas.microsoft.com/office/drawing/2014/main" id="{43A398C4-634D-482A-85E9-C13F717D140B}"/>
              </a:ext>
            </a:extLst>
          </p:cNvPr>
          <p:cNvSpPr txBox="1"/>
          <p:nvPr>
            <p:custDataLst>
              <p:tags r:id="rId13"/>
            </p:custDataLst>
          </p:nvPr>
        </p:nvSpPr>
        <p:spPr>
          <a:xfrm>
            <a:off x="3176667" y="1754004"/>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+6</a:t>
            </a:r>
          </a:p>
        </p:txBody>
      </p:sp>
      <p:cxnSp>
        <p:nvCxnSpPr>
          <p:cNvPr id="39" name="OTLSHAPE_TB_00000000000000000000000000000000_Separator4">
            <a:extLst>
              <a:ext uri="{FF2B5EF4-FFF2-40B4-BE49-F238E27FC236}">
                <a16:creationId xmlns:a16="http://schemas.microsoft.com/office/drawing/2014/main" id="{6F0965BF-C03D-4B2C-9716-394103332B06}"/>
              </a:ext>
            </a:extLst>
          </p:cNvPr>
          <p:cNvCxnSpPr>
            <a:cxnSpLocks/>
          </p:cNvCxnSpPr>
          <p:nvPr>
            <p:custDataLst>
              <p:tags r:id="rId14"/>
            </p:custDataLst>
          </p:nvPr>
        </p:nvCxnSpPr>
        <p:spPr>
          <a:xfrm>
            <a:off x="3701601" y="1739776"/>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0" name="OTLSHAPE_TB_00000000000000000000000000000000_TimescaleInterval2">
            <a:extLst>
              <a:ext uri="{FF2B5EF4-FFF2-40B4-BE49-F238E27FC236}">
                <a16:creationId xmlns:a16="http://schemas.microsoft.com/office/drawing/2014/main" id="{CDFA8AAE-F06D-4DB8-AE59-8BF650EC4C02}"/>
              </a:ext>
            </a:extLst>
          </p:cNvPr>
          <p:cNvSpPr txBox="1"/>
          <p:nvPr>
            <p:custDataLst>
              <p:tags r:id="rId15"/>
            </p:custDataLst>
          </p:nvPr>
        </p:nvSpPr>
        <p:spPr>
          <a:xfrm>
            <a:off x="3874096" y="1775839"/>
            <a:ext cx="441864" cy="235652"/>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+8</a:t>
            </a:r>
          </a:p>
        </p:txBody>
      </p:sp>
      <p:cxnSp>
        <p:nvCxnSpPr>
          <p:cNvPr id="41" name="OTLSHAPE_TB_00000000000000000000000000000000_Separator4">
            <a:extLst>
              <a:ext uri="{FF2B5EF4-FFF2-40B4-BE49-F238E27FC236}">
                <a16:creationId xmlns:a16="http://schemas.microsoft.com/office/drawing/2014/main" id="{82E181AC-8AF3-4A96-90B0-430F70D191F4}"/>
              </a:ext>
            </a:extLst>
          </p:cNvPr>
          <p:cNvCxnSpPr>
            <a:cxnSpLocks/>
          </p:cNvCxnSpPr>
          <p:nvPr>
            <p:custDataLst>
              <p:tags r:id="rId16"/>
            </p:custDataLst>
          </p:nvPr>
        </p:nvCxnSpPr>
        <p:spPr>
          <a:xfrm>
            <a:off x="4383780" y="1738633"/>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2" name="OTLSHAPE_TB_00000000000000000000000000000000_TimescaleInterval2">
            <a:extLst>
              <a:ext uri="{FF2B5EF4-FFF2-40B4-BE49-F238E27FC236}">
                <a16:creationId xmlns:a16="http://schemas.microsoft.com/office/drawing/2014/main" id="{F159FB87-7931-432D-BAFC-0B843261F947}"/>
              </a:ext>
            </a:extLst>
          </p:cNvPr>
          <p:cNvSpPr txBox="1"/>
          <p:nvPr>
            <p:custDataLst>
              <p:tags r:id="rId17"/>
            </p:custDataLst>
          </p:nvPr>
        </p:nvSpPr>
        <p:spPr>
          <a:xfrm>
            <a:off x="4543848" y="1755423"/>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+10</a:t>
            </a:r>
          </a:p>
        </p:txBody>
      </p:sp>
      <p:cxnSp>
        <p:nvCxnSpPr>
          <p:cNvPr id="43" name="OTLSHAPE_TB_00000000000000000000000000000000_Separator4">
            <a:extLst>
              <a:ext uri="{FF2B5EF4-FFF2-40B4-BE49-F238E27FC236}">
                <a16:creationId xmlns:a16="http://schemas.microsoft.com/office/drawing/2014/main" id="{69FCF5DB-4B30-44C7-84C7-709A2A5D2340}"/>
              </a:ext>
            </a:extLst>
          </p:cNvPr>
          <p:cNvCxnSpPr>
            <a:cxnSpLocks/>
          </p:cNvCxnSpPr>
          <p:nvPr>
            <p:custDataLst>
              <p:tags r:id="rId18"/>
            </p:custDataLst>
          </p:nvPr>
        </p:nvCxnSpPr>
        <p:spPr>
          <a:xfrm>
            <a:off x="5064031" y="1739684"/>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4" name="OTLSHAPE_TB_00000000000000000000000000000000_TimescaleInterval2">
            <a:extLst>
              <a:ext uri="{FF2B5EF4-FFF2-40B4-BE49-F238E27FC236}">
                <a16:creationId xmlns:a16="http://schemas.microsoft.com/office/drawing/2014/main" id="{562ACA12-CEC5-4473-BA4E-D26B7D486DAF}"/>
              </a:ext>
            </a:extLst>
          </p:cNvPr>
          <p:cNvSpPr txBox="1"/>
          <p:nvPr>
            <p:custDataLst>
              <p:tags r:id="rId19"/>
            </p:custDataLst>
          </p:nvPr>
        </p:nvSpPr>
        <p:spPr>
          <a:xfrm>
            <a:off x="5228800" y="1755714"/>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+12</a:t>
            </a:r>
          </a:p>
        </p:txBody>
      </p:sp>
      <p:cxnSp>
        <p:nvCxnSpPr>
          <p:cNvPr id="45" name="OTLSHAPE_TB_00000000000000000000000000000000_Separator4">
            <a:extLst>
              <a:ext uri="{FF2B5EF4-FFF2-40B4-BE49-F238E27FC236}">
                <a16:creationId xmlns:a16="http://schemas.microsoft.com/office/drawing/2014/main" id="{0772E79E-C934-49BF-96C7-86B89B14987F}"/>
              </a:ext>
            </a:extLst>
          </p:cNvPr>
          <p:cNvCxnSpPr>
            <a:cxnSpLocks/>
          </p:cNvCxnSpPr>
          <p:nvPr>
            <p:custDataLst>
              <p:tags r:id="rId20"/>
            </p:custDataLst>
          </p:nvPr>
        </p:nvCxnSpPr>
        <p:spPr>
          <a:xfrm>
            <a:off x="5739554" y="1739776"/>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6" name="OTLSHAPE_TB_00000000000000000000000000000000_TimescaleInterval2">
            <a:extLst>
              <a:ext uri="{FF2B5EF4-FFF2-40B4-BE49-F238E27FC236}">
                <a16:creationId xmlns:a16="http://schemas.microsoft.com/office/drawing/2014/main" id="{1C0717E3-F8F7-479F-8701-1CAC1D219259}"/>
              </a:ext>
            </a:extLst>
          </p:cNvPr>
          <p:cNvSpPr txBox="1"/>
          <p:nvPr>
            <p:custDataLst>
              <p:tags r:id="rId21"/>
            </p:custDataLst>
          </p:nvPr>
        </p:nvSpPr>
        <p:spPr>
          <a:xfrm>
            <a:off x="5902750" y="1756833"/>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+14</a:t>
            </a:r>
          </a:p>
        </p:txBody>
      </p:sp>
      <p:cxnSp>
        <p:nvCxnSpPr>
          <p:cNvPr id="47" name="OTLSHAPE_TB_00000000000000000000000000000000_Separator4">
            <a:extLst>
              <a:ext uri="{FF2B5EF4-FFF2-40B4-BE49-F238E27FC236}">
                <a16:creationId xmlns:a16="http://schemas.microsoft.com/office/drawing/2014/main" id="{EA032644-F208-4452-8793-5BEF0C9D5DAC}"/>
              </a:ext>
            </a:extLst>
          </p:cNvPr>
          <p:cNvCxnSpPr>
            <a:cxnSpLocks/>
          </p:cNvCxnSpPr>
          <p:nvPr>
            <p:custDataLst>
              <p:tags r:id="rId22"/>
            </p:custDataLst>
          </p:nvPr>
        </p:nvCxnSpPr>
        <p:spPr>
          <a:xfrm>
            <a:off x="6411813" y="1749868"/>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8" name="OTLSHAPE_TB_00000000000000000000000000000000_TimescaleInterval2">
            <a:extLst>
              <a:ext uri="{FF2B5EF4-FFF2-40B4-BE49-F238E27FC236}">
                <a16:creationId xmlns:a16="http://schemas.microsoft.com/office/drawing/2014/main" id="{F20BA798-FE20-4C68-B6E1-3CB7F43BD2EF}"/>
              </a:ext>
            </a:extLst>
          </p:cNvPr>
          <p:cNvSpPr txBox="1"/>
          <p:nvPr>
            <p:custDataLst>
              <p:tags r:id="rId23"/>
            </p:custDataLst>
          </p:nvPr>
        </p:nvSpPr>
        <p:spPr>
          <a:xfrm>
            <a:off x="6558755" y="1756138"/>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+16</a:t>
            </a:r>
          </a:p>
        </p:txBody>
      </p:sp>
      <p:cxnSp>
        <p:nvCxnSpPr>
          <p:cNvPr id="49" name="OTLSHAPE_TB_00000000000000000000000000000000_Separator4">
            <a:extLst>
              <a:ext uri="{FF2B5EF4-FFF2-40B4-BE49-F238E27FC236}">
                <a16:creationId xmlns:a16="http://schemas.microsoft.com/office/drawing/2014/main" id="{14FD10A4-D4C2-4175-ACB7-AA95E609844F}"/>
              </a:ext>
            </a:extLst>
          </p:cNvPr>
          <p:cNvCxnSpPr>
            <a:cxnSpLocks/>
          </p:cNvCxnSpPr>
          <p:nvPr>
            <p:custDataLst>
              <p:tags r:id="rId24"/>
            </p:custDataLst>
          </p:nvPr>
        </p:nvCxnSpPr>
        <p:spPr>
          <a:xfrm>
            <a:off x="7087632" y="1742248"/>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0" name="OTLSHAPE_TB_00000000000000000000000000000000_TimescaleInterval2">
            <a:extLst>
              <a:ext uri="{FF2B5EF4-FFF2-40B4-BE49-F238E27FC236}">
                <a16:creationId xmlns:a16="http://schemas.microsoft.com/office/drawing/2014/main" id="{25EE8BF1-2518-4ED3-998B-C7EEF066960A}"/>
              </a:ext>
            </a:extLst>
          </p:cNvPr>
          <p:cNvSpPr txBox="1"/>
          <p:nvPr>
            <p:custDataLst>
              <p:tags r:id="rId25"/>
            </p:custDataLst>
          </p:nvPr>
        </p:nvSpPr>
        <p:spPr>
          <a:xfrm>
            <a:off x="7252722" y="1756138"/>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+18</a:t>
            </a:r>
          </a:p>
        </p:txBody>
      </p:sp>
      <p:cxnSp>
        <p:nvCxnSpPr>
          <p:cNvPr id="53" name="OTLSHAPE_TB_00000000000000000000000000000000_Separator4">
            <a:extLst>
              <a:ext uri="{FF2B5EF4-FFF2-40B4-BE49-F238E27FC236}">
                <a16:creationId xmlns:a16="http://schemas.microsoft.com/office/drawing/2014/main" id="{BA682279-3C85-4D13-9C68-8CFF65064614}"/>
              </a:ext>
            </a:extLst>
          </p:cNvPr>
          <p:cNvCxnSpPr>
            <a:cxnSpLocks/>
          </p:cNvCxnSpPr>
          <p:nvPr>
            <p:custDataLst>
              <p:tags r:id="rId26"/>
            </p:custDataLst>
          </p:nvPr>
        </p:nvCxnSpPr>
        <p:spPr>
          <a:xfrm>
            <a:off x="7763623" y="1739684"/>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4" name="OTLSHAPE_TB_00000000000000000000000000000000_TimescaleInterval2">
            <a:extLst>
              <a:ext uri="{FF2B5EF4-FFF2-40B4-BE49-F238E27FC236}">
                <a16:creationId xmlns:a16="http://schemas.microsoft.com/office/drawing/2014/main" id="{ABA45C1B-4DC6-424B-BB7B-E5BB05E62E36}"/>
              </a:ext>
            </a:extLst>
          </p:cNvPr>
          <p:cNvSpPr txBox="1"/>
          <p:nvPr>
            <p:custDataLst>
              <p:tags r:id="rId27"/>
            </p:custDataLst>
          </p:nvPr>
        </p:nvSpPr>
        <p:spPr>
          <a:xfrm>
            <a:off x="7906495" y="1758254"/>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+20</a:t>
            </a:r>
          </a:p>
        </p:txBody>
      </p:sp>
      <p:cxnSp>
        <p:nvCxnSpPr>
          <p:cNvPr id="55" name="OTLSHAPE_TB_00000000000000000000000000000000_Separator4">
            <a:extLst>
              <a:ext uri="{FF2B5EF4-FFF2-40B4-BE49-F238E27FC236}">
                <a16:creationId xmlns:a16="http://schemas.microsoft.com/office/drawing/2014/main" id="{64B007C7-765B-4251-B620-BD7B83DEF90C}"/>
              </a:ext>
            </a:extLst>
          </p:cNvPr>
          <p:cNvCxnSpPr>
            <a:cxnSpLocks/>
          </p:cNvCxnSpPr>
          <p:nvPr>
            <p:custDataLst>
              <p:tags r:id="rId28"/>
            </p:custDataLst>
          </p:nvPr>
        </p:nvCxnSpPr>
        <p:spPr>
          <a:xfrm>
            <a:off x="8438773" y="1742410"/>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6" name="OTLSHAPE_TB_00000000000000000000000000000000_TimescaleInterval2">
            <a:extLst>
              <a:ext uri="{FF2B5EF4-FFF2-40B4-BE49-F238E27FC236}">
                <a16:creationId xmlns:a16="http://schemas.microsoft.com/office/drawing/2014/main" id="{CF90257C-68D8-49BC-B0FD-97EBF9448439}"/>
              </a:ext>
            </a:extLst>
          </p:cNvPr>
          <p:cNvSpPr txBox="1"/>
          <p:nvPr>
            <p:custDataLst>
              <p:tags r:id="rId29"/>
            </p:custDataLst>
          </p:nvPr>
        </p:nvSpPr>
        <p:spPr>
          <a:xfrm>
            <a:off x="8547229" y="1758813"/>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+22</a:t>
            </a:r>
          </a:p>
        </p:txBody>
      </p:sp>
      <p:cxnSp>
        <p:nvCxnSpPr>
          <p:cNvPr id="57" name="OTLSHAPE_TB_00000000000000000000000000000000_Separator4">
            <a:extLst>
              <a:ext uri="{FF2B5EF4-FFF2-40B4-BE49-F238E27FC236}">
                <a16:creationId xmlns:a16="http://schemas.microsoft.com/office/drawing/2014/main" id="{A9728764-7BB9-4978-83B7-104824E1A5D0}"/>
              </a:ext>
            </a:extLst>
          </p:cNvPr>
          <p:cNvCxnSpPr>
            <a:cxnSpLocks/>
          </p:cNvCxnSpPr>
          <p:nvPr>
            <p:custDataLst>
              <p:tags r:id="rId30"/>
            </p:custDataLst>
          </p:nvPr>
        </p:nvCxnSpPr>
        <p:spPr>
          <a:xfrm>
            <a:off x="9115339" y="1742410"/>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1" name="OTLSHAPE_TB_00000000000000000000000000000000_TimescaleInterval2">
            <a:extLst>
              <a:ext uri="{FF2B5EF4-FFF2-40B4-BE49-F238E27FC236}">
                <a16:creationId xmlns:a16="http://schemas.microsoft.com/office/drawing/2014/main" id="{A8A3A635-A93E-4231-B6F6-392BBBFE7995}"/>
              </a:ext>
            </a:extLst>
          </p:cNvPr>
          <p:cNvSpPr txBox="1"/>
          <p:nvPr>
            <p:custDataLst>
              <p:tags r:id="rId31"/>
            </p:custDataLst>
          </p:nvPr>
        </p:nvSpPr>
        <p:spPr>
          <a:xfrm>
            <a:off x="9222959" y="1758512"/>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+24</a:t>
            </a:r>
          </a:p>
        </p:txBody>
      </p:sp>
      <p:cxnSp>
        <p:nvCxnSpPr>
          <p:cNvPr id="62" name="OTLSHAPE_TB_00000000000000000000000000000000_Separator4">
            <a:extLst>
              <a:ext uri="{FF2B5EF4-FFF2-40B4-BE49-F238E27FC236}">
                <a16:creationId xmlns:a16="http://schemas.microsoft.com/office/drawing/2014/main" id="{B8E35D69-0773-491A-AB19-A1E818B69F92}"/>
              </a:ext>
            </a:extLst>
          </p:cNvPr>
          <p:cNvCxnSpPr>
            <a:cxnSpLocks/>
          </p:cNvCxnSpPr>
          <p:nvPr>
            <p:custDataLst>
              <p:tags r:id="rId32"/>
            </p:custDataLst>
          </p:nvPr>
        </p:nvCxnSpPr>
        <p:spPr>
          <a:xfrm>
            <a:off x="9791485" y="1752408"/>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3" name="OTLSHAPE_TB_00000000000000000000000000000000_TimescaleInterval2">
            <a:extLst>
              <a:ext uri="{FF2B5EF4-FFF2-40B4-BE49-F238E27FC236}">
                <a16:creationId xmlns:a16="http://schemas.microsoft.com/office/drawing/2014/main" id="{C121A9BD-D6D3-422D-9292-4679BE8BEA56}"/>
              </a:ext>
            </a:extLst>
          </p:cNvPr>
          <p:cNvSpPr txBox="1"/>
          <p:nvPr>
            <p:custDataLst>
              <p:tags r:id="rId33"/>
            </p:custDataLst>
          </p:nvPr>
        </p:nvSpPr>
        <p:spPr>
          <a:xfrm>
            <a:off x="9895673" y="1759970"/>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+26</a:t>
            </a:r>
          </a:p>
        </p:txBody>
      </p:sp>
      <p:cxnSp>
        <p:nvCxnSpPr>
          <p:cNvPr id="64" name="OTLSHAPE_TB_00000000000000000000000000000000_Separator4">
            <a:extLst>
              <a:ext uri="{FF2B5EF4-FFF2-40B4-BE49-F238E27FC236}">
                <a16:creationId xmlns:a16="http://schemas.microsoft.com/office/drawing/2014/main" id="{4C0B8CFC-26C3-4F30-AF38-819D603EA9D1}"/>
              </a:ext>
            </a:extLst>
          </p:cNvPr>
          <p:cNvCxnSpPr>
            <a:cxnSpLocks/>
          </p:cNvCxnSpPr>
          <p:nvPr>
            <p:custDataLst>
              <p:tags r:id="rId34"/>
            </p:custDataLst>
          </p:nvPr>
        </p:nvCxnSpPr>
        <p:spPr>
          <a:xfrm>
            <a:off x="10466196" y="1686976"/>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0" name="OTLSHAPE_TB_00000000000000000000000000000000_TimescaleInterval2">
            <a:extLst>
              <a:ext uri="{FF2B5EF4-FFF2-40B4-BE49-F238E27FC236}">
                <a16:creationId xmlns:a16="http://schemas.microsoft.com/office/drawing/2014/main" id="{207964AB-6DFE-42B5-A909-DC7A43D36734}"/>
              </a:ext>
            </a:extLst>
          </p:cNvPr>
          <p:cNvSpPr txBox="1"/>
          <p:nvPr>
            <p:custDataLst>
              <p:tags r:id="rId35"/>
            </p:custDataLst>
          </p:nvPr>
        </p:nvSpPr>
        <p:spPr>
          <a:xfrm>
            <a:off x="10565756" y="1759592"/>
            <a:ext cx="467323"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+28</a:t>
            </a:r>
          </a:p>
        </p:txBody>
      </p:sp>
      <p:cxnSp>
        <p:nvCxnSpPr>
          <p:cNvPr id="71" name="OTLSHAPE_TB_00000000000000000000000000000000_Separator4">
            <a:extLst>
              <a:ext uri="{FF2B5EF4-FFF2-40B4-BE49-F238E27FC236}">
                <a16:creationId xmlns:a16="http://schemas.microsoft.com/office/drawing/2014/main" id="{72BE69ED-E93E-4503-B50E-BBB14C84AB64}"/>
              </a:ext>
            </a:extLst>
          </p:cNvPr>
          <p:cNvCxnSpPr>
            <a:cxnSpLocks/>
          </p:cNvCxnSpPr>
          <p:nvPr>
            <p:custDataLst>
              <p:tags r:id="rId36"/>
            </p:custDataLst>
          </p:nvPr>
        </p:nvCxnSpPr>
        <p:spPr>
          <a:xfrm>
            <a:off x="11143129" y="1743491"/>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3" name="OTLSHAPE_M_4ade36bfc0b84d1cae2e7bcb79c46fb3_Title">
            <a:extLst>
              <a:ext uri="{FF2B5EF4-FFF2-40B4-BE49-F238E27FC236}">
                <a16:creationId xmlns:a16="http://schemas.microsoft.com/office/drawing/2014/main" id="{8636F537-4626-460D-B148-2E90DE5C3BA8}"/>
              </a:ext>
            </a:extLst>
          </p:cNvPr>
          <p:cNvSpPr txBox="1"/>
          <p:nvPr>
            <p:custDataLst>
              <p:tags r:id="rId37"/>
            </p:custDataLst>
          </p:nvPr>
        </p:nvSpPr>
        <p:spPr>
          <a:xfrm>
            <a:off x="8879450" y="3279628"/>
            <a:ext cx="1105919" cy="200640"/>
          </a:xfrm>
          <a:prstGeom prst="rect">
            <a:avLst/>
          </a:prstGeom>
          <a:noFill/>
        </p:spPr>
        <p:txBody>
          <a:bodyPr vert="horz" wrap="square" lIns="0" tIns="0" rIns="0" bIns="0" rtlCol="0" anchor="ctr" anchorCtr="0">
            <a:noAutofit/>
          </a:bodyPr>
          <a:lstStyle/>
          <a:p>
            <a:pPr>
              <a:defRPr/>
            </a:pPr>
            <a:endParaRPr lang="it-IT" sz="1200" b="1" dirty="0">
              <a:solidFill>
                <a:prstClr val="black"/>
              </a:solidFill>
              <a:latin typeface="Arial Narrow" panose="020B0606020202030204" pitchFamily="34" charset="0"/>
            </a:endParaRPr>
          </a:p>
        </p:txBody>
      </p:sp>
      <p:sp>
        <p:nvSpPr>
          <p:cNvPr id="120" name="OTLSHAPE_TB_00000000000000000000000000000000_TimescaleInterval2">
            <a:extLst>
              <a:ext uri="{FF2B5EF4-FFF2-40B4-BE49-F238E27FC236}">
                <a16:creationId xmlns:a16="http://schemas.microsoft.com/office/drawing/2014/main" id="{C8212100-80E2-40B9-8105-629CE64DFD3B}"/>
              </a:ext>
            </a:extLst>
          </p:cNvPr>
          <p:cNvSpPr txBox="1"/>
          <p:nvPr>
            <p:custDataLst>
              <p:tags r:id="rId38"/>
            </p:custDataLst>
          </p:nvPr>
        </p:nvSpPr>
        <p:spPr>
          <a:xfrm>
            <a:off x="11253170" y="1760789"/>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+30</a:t>
            </a:r>
          </a:p>
        </p:txBody>
      </p:sp>
      <p:cxnSp>
        <p:nvCxnSpPr>
          <p:cNvPr id="121" name="OTLSHAPE_TB_00000000000000000000000000000000_Separator4">
            <a:extLst>
              <a:ext uri="{FF2B5EF4-FFF2-40B4-BE49-F238E27FC236}">
                <a16:creationId xmlns:a16="http://schemas.microsoft.com/office/drawing/2014/main" id="{7F0DBE77-3ED5-4FB4-9822-BA7E64C56B96}"/>
              </a:ext>
            </a:extLst>
          </p:cNvPr>
          <p:cNvCxnSpPr>
            <a:cxnSpLocks/>
          </p:cNvCxnSpPr>
          <p:nvPr>
            <p:custDataLst>
              <p:tags r:id="rId39"/>
            </p:custDataLst>
          </p:nvPr>
        </p:nvCxnSpPr>
        <p:spPr>
          <a:xfrm>
            <a:off x="11821309" y="1742248"/>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2" name="OTLSHAPE_TB_00000000000000000000000000000000_TimescaleInterval2">
            <a:extLst>
              <a:ext uri="{FF2B5EF4-FFF2-40B4-BE49-F238E27FC236}">
                <a16:creationId xmlns:a16="http://schemas.microsoft.com/office/drawing/2014/main" id="{37C784D2-BA0D-4470-AFAE-7DF02E508BB2}"/>
              </a:ext>
            </a:extLst>
          </p:cNvPr>
          <p:cNvSpPr txBox="1"/>
          <p:nvPr>
            <p:custDataLst>
              <p:tags r:id="rId40"/>
            </p:custDataLst>
          </p:nvPr>
        </p:nvSpPr>
        <p:spPr>
          <a:xfrm>
            <a:off x="11959002" y="1760697"/>
            <a:ext cx="542438"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+32</a:t>
            </a:r>
          </a:p>
        </p:txBody>
      </p:sp>
      <p:sp>
        <p:nvSpPr>
          <p:cNvPr id="123" name="OTLSHAPE_TB_00000000000000000000000000000000_TimescaleInterval2">
            <a:extLst>
              <a:ext uri="{FF2B5EF4-FFF2-40B4-BE49-F238E27FC236}">
                <a16:creationId xmlns:a16="http://schemas.microsoft.com/office/drawing/2014/main" id="{893C8911-8E42-4DF9-9CCA-60A51276B4BB}"/>
              </a:ext>
            </a:extLst>
          </p:cNvPr>
          <p:cNvSpPr txBox="1"/>
          <p:nvPr>
            <p:custDataLst>
              <p:tags r:id="rId41"/>
            </p:custDataLst>
          </p:nvPr>
        </p:nvSpPr>
        <p:spPr>
          <a:xfrm>
            <a:off x="12502748" y="1761126"/>
            <a:ext cx="436009" cy="277650"/>
          </a:xfrm>
          <a:prstGeom prst="rect">
            <a:avLst/>
          </a:prstGeom>
          <a:noFill/>
        </p:spPr>
        <p:txBody>
          <a:bodyPr vert="horz" wrap="none" lIns="0" tIns="0" rIns="0" bIns="0" rtlCol="0" anchor="ctr" anchorCtr="0">
            <a:noAutofit/>
          </a:bodyPr>
          <a:lstStyle/>
          <a:p>
            <a:r>
              <a:rPr lang="it-IT" sz="1000" b="1" dirty="0">
                <a:solidFill>
                  <a:srgbClr val="FFFF00"/>
                </a:solidFill>
              </a:rPr>
              <a:t> </a:t>
            </a:r>
            <a:r>
              <a:rPr lang="it-IT" sz="1000" b="1" dirty="0">
                <a:solidFill>
                  <a:prstClr val="white"/>
                </a:solidFill>
              </a:rPr>
              <a:t>M +34</a:t>
            </a:r>
          </a:p>
        </p:txBody>
      </p:sp>
      <p:cxnSp>
        <p:nvCxnSpPr>
          <p:cNvPr id="126" name="OTLSHAPE_TB_00000000000000000000000000000000_Separator4">
            <a:extLst>
              <a:ext uri="{FF2B5EF4-FFF2-40B4-BE49-F238E27FC236}">
                <a16:creationId xmlns:a16="http://schemas.microsoft.com/office/drawing/2014/main" id="{8EE41B03-8E5B-4801-8EEE-B23481F0DBCE}"/>
              </a:ext>
            </a:extLst>
          </p:cNvPr>
          <p:cNvCxnSpPr>
            <a:cxnSpLocks/>
          </p:cNvCxnSpPr>
          <p:nvPr>
            <p:custDataLst>
              <p:tags r:id="rId42"/>
            </p:custDataLst>
          </p:nvPr>
        </p:nvCxnSpPr>
        <p:spPr>
          <a:xfrm>
            <a:off x="12497815" y="1742002"/>
            <a:ext cx="0" cy="254000"/>
          </a:xfrm>
          <a:prstGeom prst="line">
            <a:avLst/>
          </a:prstGeom>
          <a:ln w="12700" cap="flat" cmpd="sng" algn="ctr">
            <a:solidFill>
              <a:schemeClr val="lt1">
                <a:alpha val="29804"/>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5" name="OTLSHAPE_T_199e5c1e5d1348d3bce5e27e4dde3337_Shape">
            <a:hlinkClick r:id="" action="ppaction://noaction"/>
            <a:extLst>
              <a:ext uri="{FF2B5EF4-FFF2-40B4-BE49-F238E27FC236}">
                <a16:creationId xmlns:a16="http://schemas.microsoft.com/office/drawing/2014/main" id="{342A1522-749E-43B8-9890-D9ED3CA2BB0E}"/>
              </a:ext>
            </a:extLst>
          </p:cNvPr>
          <p:cNvSpPr/>
          <p:nvPr>
            <p:custDataLst>
              <p:tags r:id="rId43"/>
            </p:custDataLst>
          </p:nvPr>
        </p:nvSpPr>
        <p:spPr>
          <a:xfrm>
            <a:off x="1701562" y="2148660"/>
            <a:ext cx="1017791" cy="264272"/>
          </a:xfrm>
          <a:prstGeom prst="roundRect">
            <a:avLst/>
          </a:prstGeom>
          <a:solidFill>
            <a:schemeClr val="tx2">
              <a:lumMod val="50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200" b="1" dirty="0">
                <a:solidFill>
                  <a:prstClr val="white"/>
                </a:solidFill>
                <a:latin typeface="Arial Narrow" panose="020B0606020202030204" pitchFamily="34" charset="0"/>
              </a:rPr>
              <a:t>3 Months</a:t>
            </a:r>
          </a:p>
        </p:txBody>
      </p:sp>
      <p:sp>
        <p:nvSpPr>
          <p:cNvPr id="82" name="OTLSHAPE_T_199e5c1e5d1348d3bce5e27e4dde3337_Shape">
            <a:hlinkClick r:id="" action="ppaction://noaction"/>
            <a:extLst>
              <a:ext uri="{FF2B5EF4-FFF2-40B4-BE49-F238E27FC236}">
                <a16:creationId xmlns:a16="http://schemas.microsoft.com/office/drawing/2014/main" id="{4C8A0BAF-5572-48D9-B687-1386B782D646}"/>
              </a:ext>
            </a:extLst>
          </p:cNvPr>
          <p:cNvSpPr/>
          <p:nvPr>
            <p:custDataLst>
              <p:tags r:id="rId44"/>
            </p:custDataLst>
          </p:nvPr>
        </p:nvSpPr>
        <p:spPr>
          <a:xfrm>
            <a:off x="2719353" y="2459455"/>
            <a:ext cx="1664429" cy="268304"/>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5 Months</a:t>
            </a:r>
          </a:p>
        </p:txBody>
      </p:sp>
      <p:sp>
        <p:nvSpPr>
          <p:cNvPr id="90" name="OTLSHAPE_T_199e5c1e5d1348d3bce5e27e4dde3337_Shape">
            <a:hlinkClick r:id="" action="ppaction://noaction"/>
            <a:extLst>
              <a:ext uri="{FF2B5EF4-FFF2-40B4-BE49-F238E27FC236}">
                <a16:creationId xmlns:a16="http://schemas.microsoft.com/office/drawing/2014/main" id="{8851108A-7641-486F-94F1-DF3C58D05C12}"/>
              </a:ext>
            </a:extLst>
          </p:cNvPr>
          <p:cNvSpPr/>
          <p:nvPr>
            <p:custDataLst>
              <p:tags r:id="rId45"/>
            </p:custDataLst>
          </p:nvPr>
        </p:nvSpPr>
        <p:spPr>
          <a:xfrm>
            <a:off x="4394021" y="2804100"/>
            <a:ext cx="682179" cy="261701"/>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2 Months</a:t>
            </a:r>
          </a:p>
        </p:txBody>
      </p:sp>
      <p:sp>
        <p:nvSpPr>
          <p:cNvPr id="94" name="OTLSHAPE_T_199e5c1e5d1348d3bce5e27e4dde3337_Shape">
            <a:hlinkClick r:id="" action="ppaction://noaction"/>
            <a:extLst>
              <a:ext uri="{FF2B5EF4-FFF2-40B4-BE49-F238E27FC236}">
                <a16:creationId xmlns:a16="http://schemas.microsoft.com/office/drawing/2014/main" id="{1A072E28-9410-4CB0-B041-0E96EEDBC7E7}"/>
              </a:ext>
            </a:extLst>
          </p:cNvPr>
          <p:cNvSpPr/>
          <p:nvPr>
            <p:custDataLst>
              <p:tags r:id="rId46"/>
            </p:custDataLst>
          </p:nvPr>
        </p:nvSpPr>
        <p:spPr>
          <a:xfrm>
            <a:off x="4394020" y="3176556"/>
            <a:ext cx="1042068" cy="228334"/>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3 Months</a:t>
            </a:r>
          </a:p>
        </p:txBody>
      </p:sp>
      <p:sp>
        <p:nvSpPr>
          <p:cNvPr id="104" name="OTLSHAPE_T_199e5c1e5d1348d3bce5e27e4dde3337_Shape">
            <a:hlinkClick r:id="" action="ppaction://noaction"/>
            <a:extLst>
              <a:ext uri="{FF2B5EF4-FFF2-40B4-BE49-F238E27FC236}">
                <a16:creationId xmlns:a16="http://schemas.microsoft.com/office/drawing/2014/main" id="{F2AFFD47-A72E-43AF-A1CC-3C6DA8A83698}"/>
              </a:ext>
            </a:extLst>
          </p:cNvPr>
          <p:cNvSpPr/>
          <p:nvPr>
            <p:custDataLst>
              <p:tags r:id="rId47"/>
            </p:custDataLst>
          </p:nvPr>
        </p:nvSpPr>
        <p:spPr>
          <a:xfrm>
            <a:off x="5437363" y="3489069"/>
            <a:ext cx="296250" cy="264272"/>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1 M</a:t>
            </a:r>
          </a:p>
        </p:txBody>
      </p:sp>
      <p:sp>
        <p:nvSpPr>
          <p:cNvPr id="141" name="OTLSHAPE_T_199e5c1e5d1348d3bce5e27e4dde3337_Shape">
            <a:hlinkClick r:id="" action="ppaction://noaction"/>
            <a:extLst>
              <a:ext uri="{FF2B5EF4-FFF2-40B4-BE49-F238E27FC236}">
                <a16:creationId xmlns:a16="http://schemas.microsoft.com/office/drawing/2014/main" id="{44E55417-824B-4D25-AF27-46ACE77DA145}"/>
              </a:ext>
            </a:extLst>
          </p:cNvPr>
          <p:cNvSpPr/>
          <p:nvPr>
            <p:custDataLst>
              <p:tags r:id="rId48"/>
            </p:custDataLst>
          </p:nvPr>
        </p:nvSpPr>
        <p:spPr>
          <a:xfrm>
            <a:off x="8431285" y="5348011"/>
            <a:ext cx="381276" cy="264272"/>
          </a:xfrm>
          <a:prstGeom prst="roundRect">
            <a:avLst/>
          </a:prstGeom>
          <a:solidFill>
            <a:schemeClr val="accent6">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1 M</a:t>
            </a:r>
          </a:p>
        </p:txBody>
      </p:sp>
      <p:sp>
        <p:nvSpPr>
          <p:cNvPr id="147" name="OTLSHAPE_M_4ade36bfc0b84d1cae2e7bcb79c46fb3_Title">
            <a:extLst>
              <a:ext uri="{FF2B5EF4-FFF2-40B4-BE49-F238E27FC236}">
                <a16:creationId xmlns:a16="http://schemas.microsoft.com/office/drawing/2014/main" id="{DA3EB04E-8EA5-422B-AFCD-FABB8453289F}"/>
              </a:ext>
            </a:extLst>
          </p:cNvPr>
          <p:cNvSpPr txBox="1"/>
          <p:nvPr>
            <p:custDataLst>
              <p:tags r:id="rId49"/>
            </p:custDataLst>
          </p:nvPr>
        </p:nvSpPr>
        <p:spPr>
          <a:xfrm>
            <a:off x="10909585" y="5916652"/>
            <a:ext cx="1369915" cy="234997"/>
          </a:xfrm>
          <a:prstGeom prst="rect">
            <a:avLst/>
          </a:prstGeom>
          <a:noFill/>
        </p:spPr>
        <p:txBody>
          <a:bodyPr vert="horz" wrap="square" lIns="0" tIns="0" rIns="0" bIns="0" rtlCol="0" anchor="ctr" anchorCtr="0">
            <a:noAutofit/>
          </a:bodyPr>
          <a:lstStyle/>
          <a:p>
            <a:pPr>
              <a:defRPr/>
            </a:pPr>
            <a:r>
              <a:rPr lang="it-IT" sz="1200" b="1" spc="-6" dirty="0">
                <a:solidFill>
                  <a:prstClr val="black"/>
                </a:solidFill>
                <a:latin typeface="Arial Narrow" panose="020B0606020202030204" pitchFamily="34" charset="0"/>
              </a:rPr>
              <a:t>In-Service Date</a:t>
            </a:r>
            <a:endParaRPr lang="it-IT" sz="1200" b="1" dirty="0">
              <a:solidFill>
                <a:prstClr val="black"/>
              </a:solidFill>
              <a:latin typeface="Arial Narrow" panose="020B0606020202030204" pitchFamily="34" charset="0"/>
            </a:endParaRPr>
          </a:p>
        </p:txBody>
      </p:sp>
      <p:sp>
        <p:nvSpPr>
          <p:cNvPr id="153" name="OTLSHAPE_M_4ade36bfc0b84d1cae2e7bcb79c46fb3_Title">
            <a:extLst>
              <a:ext uri="{FF2B5EF4-FFF2-40B4-BE49-F238E27FC236}">
                <a16:creationId xmlns:a16="http://schemas.microsoft.com/office/drawing/2014/main" id="{3C358FE9-4C54-490E-B3CA-AC619C783ECC}"/>
              </a:ext>
            </a:extLst>
          </p:cNvPr>
          <p:cNvSpPr txBox="1"/>
          <p:nvPr>
            <p:custDataLst>
              <p:tags r:id="rId50"/>
            </p:custDataLst>
          </p:nvPr>
        </p:nvSpPr>
        <p:spPr>
          <a:xfrm>
            <a:off x="11351065" y="6151501"/>
            <a:ext cx="1369915" cy="234997"/>
          </a:xfrm>
          <a:prstGeom prst="rect">
            <a:avLst/>
          </a:prstGeom>
          <a:noFill/>
        </p:spPr>
        <p:txBody>
          <a:bodyPr vert="horz" wrap="square" lIns="0" tIns="0" rIns="0" bIns="0" rtlCol="0" anchor="ctr" anchorCtr="0">
            <a:noAutofit/>
          </a:bodyPr>
          <a:lstStyle/>
          <a:p>
            <a:pPr>
              <a:defRPr/>
            </a:pPr>
            <a:r>
              <a:rPr lang="it-IT" sz="1200" b="1" spc="-6" dirty="0">
                <a:solidFill>
                  <a:prstClr val="black"/>
                </a:solidFill>
                <a:latin typeface="Arial Narrow" panose="020B0606020202030204" pitchFamily="34" charset="0"/>
              </a:rPr>
              <a:t>Initial Synchronization</a:t>
            </a:r>
            <a:endParaRPr lang="it-IT" sz="1200" b="1" dirty="0">
              <a:solidFill>
                <a:prstClr val="black"/>
              </a:solidFill>
              <a:latin typeface="Arial Narrow" panose="020B0606020202030204" pitchFamily="34" charset="0"/>
            </a:endParaRPr>
          </a:p>
        </p:txBody>
      </p:sp>
      <p:sp>
        <p:nvSpPr>
          <p:cNvPr id="17" name="Rectangle 16">
            <a:extLst>
              <a:ext uri="{FF2B5EF4-FFF2-40B4-BE49-F238E27FC236}">
                <a16:creationId xmlns:a16="http://schemas.microsoft.com/office/drawing/2014/main" id="{B17722E7-95B1-43D2-92AB-F5CB048413DB}"/>
              </a:ext>
            </a:extLst>
          </p:cNvPr>
          <p:cNvSpPr/>
          <p:nvPr/>
        </p:nvSpPr>
        <p:spPr>
          <a:xfrm>
            <a:off x="7203240" y="6093548"/>
            <a:ext cx="2079990" cy="261610"/>
          </a:xfrm>
          <a:prstGeom prst="rect">
            <a:avLst/>
          </a:prstGeom>
        </p:spPr>
        <p:txBody>
          <a:bodyPr wrap="square">
            <a:spAutoFit/>
          </a:bodyPr>
          <a:lstStyle/>
          <a:p>
            <a:r>
              <a:rPr lang="it-IT" sz="1100" spc="-6" dirty="0">
                <a:solidFill>
                  <a:prstClr val="black"/>
                </a:solidFill>
                <a:latin typeface="Arial Narrow" panose="020B0606020202030204" pitchFamily="34" charset="0"/>
              </a:rPr>
              <a:t>(15 to 18 months depending on POI)</a:t>
            </a:r>
            <a:endParaRPr lang="en-US" sz="1100" dirty="0"/>
          </a:p>
        </p:txBody>
      </p:sp>
      <p:sp>
        <p:nvSpPr>
          <p:cNvPr id="142" name="OTLSHAPE_M_4ade36bfc0b84d1cae2e7bcb79c46fb3_Title">
            <a:extLst>
              <a:ext uri="{FF2B5EF4-FFF2-40B4-BE49-F238E27FC236}">
                <a16:creationId xmlns:a16="http://schemas.microsoft.com/office/drawing/2014/main" id="{FC81C344-DE22-49A8-9F01-9675A500924C}"/>
              </a:ext>
            </a:extLst>
          </p:cNvPr>
          <p:cNvSpPr txBox="1"/>
          <p:nvPr>
            <p:custDataLst>
              <p:tags r:id="rId51"/>
            </p:custDataLst>
          </p:nvPr>
        </p:nvSpPr>
        <p:spPr>
          <a:xfrm>
            <a:off x="8987509" y="5350871"/>
            <a:ext cx="1013337" cy="260040"/>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ERCOT QSA Review</a:t>
            </a:r>
            <a:endParaRPr lang="it-IT" sz="1000" b="1" dirty="0">
              <a:solidFill>
                <a:prstClr val="black"/>
              </a:solidFill>
              <a:latin typeface="Arial Narrow" panose="020B0606020202030204" pitchFamily="34" charset="0"/>
            </a:endParaRPr>
          </a:p>
        </p:txBody>
      </p:sp>
      <p:cxnSp>
        <p:nvCxnSpPr>
          <p:cNvPr id="143" name="Straight Arrow Connector 142">
            <a:extLst>
              <a:ext uri="{FF2B5EF4-FFF2-40B4-BE49-F238E27FC236}">
                <a16:creationId xmlns:a16="http://schemas.microsoft.com/office/drawing/2014/main" id="{404041BA-B4BE-42E3-BA62-539272A7D2DE}"/>
              </a:ext>
            </a:extLst>
          </p:cNvPr>
          <p:cNvCxnSpPr>
            <a:cxnSpLocks/>
          </p:cNvCxnSpPr>
          <p:nvPr/>
        </p:nvCxnSpPr>
        <p:spPr>
          <a:xfrm>
            <a:off x="1705413" y="6587181"/>
            <a:ext cx="9753747" cy="8691"/>
          </a:xfrm>
          <a:prstGeom prst="straightConnector1">
            <a:avLst/>
          </a:prstGeom>
          <a:ln w="190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4" name="Diamond 153">
            <a:extLst>
              <a:ext uri="{FF2B5EF4-FFF2-40B4-BE49-F238E27FC236}">
                <a16:creationId xmlns:a16="http://schemas.microsoft.com/office/drawing/2014/main" id="{49D965AE-EDF3-470D-8D57-B1512670E462}"/>
              </a:ext>
            </a:extLst>
          </p:cNvPr>
          <p:cNvSpPr/>
          <p:nvPr/>
        </p:nvSpPr>
        <p:spPr>
          <a:xfrm flipV="1">
            <a:off x="11487779" y="6452726"/>
            <a:ext cx="160124" cy="227174"/>
          </a:xfrm>
          <a:prstGeom prst="diamond">
            <a:avLst/>
          </a:prstGeom>
          <a:solidFill>
            <a:schemeClr val="bg1">
              <a:lumMod val="6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155" name="OTLSHAPE_M_4ade36bfc0b84d1cae2e7bcb79c46fb3_Title">
            <a:extLst>
              <a:ext uri="{FF2B5EF4-FFF2-40B4-BE49-F238E27FC236}">
                <a16:creationId xmlns:a16="http://schemas.microsoft.com/office/drawing/2014/main" id="{6B61707C-9094-4DE5-A6DC-17E12C015521}"/>
              </a:ext>
            </a:extLst>
          </p:cNvPr>
          <p:cNvSpPr txBox="1"/>
          <p:nvPr>
            <p:custDataLst>
              <p:tags r:id="rId52"/>
            </p:custDataLst>
          </p:nvPr>
        </p:nvSpPr>
        <p:spPr>
          <a:xfrm>
            <a:off x="11734809" y="6452728"/>
            <a:ext cx="1016588" cy="234997"/>
          </a:xfrm>
          <a:prstGeom prst="rect">
            <a:avLst/>
          </a:prstGeom>
          <a:noFill/>
        </p:spPr>
        <p:txBody>
          <a:bodyPr vert="horz" wrap="square" lIns="0" tIns="0" rIns="0" bIns="0" rtlCol="0" anchor="ctr" anchorCtr="0">
            <a:noAutofit/>
          </a:bodyPr>
          <a:lstStyle/>
          <a:p>
            <a:pPr>
              <a:defRPr/>
            </a:pPr>
            <a:r>
              <a:rPr lang="it-IT" sz="1200" b="1" spc="-6" dirty="0">
                <a:solidFill>
                  <a:prstClr val="black"/>
                </a:solidFill>
                <a:latin typeface="Arial Narrow" panose="020B0606020202030204" pitchFamily="34" charset="0"/>
              </a:rPr>
              <a:t>Full Production</a:t>
            </a:r>
            <a:endParaRPr lang="it-IT" sz="1200" b="1" dirty="0">
              <a:solidFill>
                <a:prstClr val="black"/>
              </a:solidFill>
              <a:latin typeface="Arial Narrow" panose="020B0606020202030204" pitchFamily="34" charset="0"/>
            </a:endParaRPr>
          </a:p>
        </p:txBody>
      </p:sp>
      <p:sp>
        <p:nvSpPr>
          <p:cNvPr id="145" name="Diamond 144">
            <a:extLst>
              <a:ext uri="{FF2B5EF4-FFF2-40B4-BE49-F238E27FC236}">
                <a16:creationId xmlns:a16="http://schemas.microsoft.com/office/drawing/2014/main" id="{6B809FF6-CD4F-4EBB-BD1B-859DA4244566}"/>
              </a:ext>
            </a:extLst>
          </p:cNvPr>
          <p:cNvSpPr/>
          <p:nvPr/>
        </p:nvSpPr>
        <p:spPr>
          <a:xfrm flipV="1">
            <a:off x="10698005" y="5931461"/>
            <a:ext cx="160124" cy="227174"/>
          </a:xfrm>
          <a:prstGeom prst="diamond">
            <a:avLst/>
          </a:prstGeom>
          <a:solidFill>
            <a:schemeClr val="bg1">
              <a:lumMod val="6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151" name="Diamond 150">
            <a:extLst>
              <a:ext uri="{FF2B5EF4-FFF2-40B4-BE49-F238E27FC236}">
                <a16:creationId xmlns:a16="http://schemas.microsoft.com/office/drawing/2014/main" id="{CA9AF9E9-C2CC-4C17-A3CF-892B831F670A}"/>
              </a:ext>
            </a:extLst>
          </p:cNvPr>
          <p:cNvSpPr/>
          <p:nvPr/>
        </p:nvSpPr>
        <p:spPr>
          <a:xfrm flipV="1">
            <a:off x="11113916" y="6157571"/>
            <a:ext cx="160124" cy="227174"/>
          </a:xfrm>
          <a:prstGeom prst="diamond">
            <a:avLst/>
          </a:prstGeom>
          <a:solidFill>
            <a:schemeClr val="bg1">
              <a:lumMod val="6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79" name="OTLSHAPE_M_4ade36bfc0b84d1cae2e7bcb79c46fb3_Title">
            <a:extLst>
              <a:ext uri="{FF2B5EF4-FFF2-40B4-BE49-F238E27FC236}">
                <a16:creationId xmlns:a16="http://schemas.microsoft.com/office/drawing/2014/main" id="{E8138251-FBEE-4420-B46F-49790A308614}"/>
              </a:ext>
            </a:extLst>
          </p:cNvPr>
          <p:cNvSpPr txBox="1"/>
          <p:nvPr>
            <p:custDataLst>
              <p:tags r:id="rId53"/>
            </p:custDataLst>
          </p:nvPr>
        </p:nvSpPr>
        <p:spPr>
          <a:xfrm>
            <a:off x="2987013" y="2162470"/>
            <a:ext cx="3026908" cy="2349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Interconnection Application and Preliminary Plant Modeling</a:t>
            </a:r>
            <a:endParaRPr lang="it-IT" sz="1000" b="1" dirty="0">
              <a:solidFill>
                <a:prstClr val="black"/>
              </a:solidFill>
              <a:latin typeface="Arial Narrow" panose="020B0606020202030204" pitchFamily="34" charset="0"/>
            </a:endParaRPr>
          </a:p>
        </p:txBody>
      </p:sp>
      <p:sp>
        <p:nvSpPr>
          <p:cNvPr id="60" name="OTLSHAPE_M_4ade36bfc0b84d1cae2e7bcb79c46fb3_Title">
            <a:extLst>
              <a:ext uri="{FF2B5EF4-FFF2-40B4-BE49-F238E27FC236}">
                <a16:creationId xmlns:a16="http://schemas.microsoft.com/office/drawing/2014/main" id="{5948C9FA-F52A-4045-8FBF-5746C5F2F438}"/>
              </a:ext>
            </a:extLst>
          </p:cNvPr>
          <p:cNvSpPr txBox="1"/>
          <p:nvPr>
            <p:custDataLst>
              <p:tags r:id="rId54"/>
            </p:custDataLst>
          </p:nvPr>
        </p:nvSpPr>
        <p:spPr>
          <a:xfrm>
            <a:off x="4509649" y="2488685"/>
            <a:ext cx="3008545" cy="2198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Scoping Meeting, Study Agreement, and Steady State Study</a:t>
            </a:r>
            <a:endParaRPr lang="it-IT" sz="1000" b="1" dirty="0">
              <a:solidFill>
                <a:prstClr val="black"/>
              </a:solidFill>
              <a:latin typeface="Arial Narrow" panose="020B0606020202030204" pitchFamily="34" charset="0"/>
            </a:endParaRPr>
          </a:p>
        </p:txBody>
      </p:sp>
      <p:sp>
        <p:nvSpPr>
          <p:cNvPr id="66" name="OTLSHAPE_M_4ade36bfc0b84d1cae2e7bcb79c46fb3_Title">
            <a:extLst>
              <a:ext uri="{FF2B5EF4-FFF2-40B4-BE49-F238E27FC236}">
                <a16:creationId xmlns:a16="http://schemas.microsoft.com/office/drawing/2014/main" id="{A1B20E6D-3522-4F82-A424-DE0E1E3BEB0B}"/>
              </a:ext>
            </a:extLst>
          </p:cNvPr>
          <p:cNvSpPr txBox="1"/>
          <p:nvPr>
            <p:custDataLst>
              <p:tags r:id="rId55"/>
            </p:custDataLst>
          </p:nvPr>
        </p:nvSpPr>
        <p:spPr>
          <a:xfrm>
            <a:off x="5875291" y="3506125"/>
            <a:ext cx="1641004" cy="2198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SGIA Negotiation and Execution</a:t>
            </a:r>
            <a:endParaRPr lang="it-IT" sz="1000" b="1" dirty="0">
              <a:solidFill>
                <a:prstClr val="black"/>
              </a:solidFill>
              <a:latin typeface="Arial Narrow" panose="020B0606020202030204" pitchFamily="34" charset="0"/>
            </a:endParaRPr>
          </a:p>
        </p:txBody>
      </p:sp>
      <p:sp>
        <p:nvSpPr>
          <p:cNvPr id="91" name="OTLSHAPE_M_4ade36bfc0b84d1cae2e7bcb79c46fb3_Title">
            <a:extLst>
              <a:ext uri="{FF2B5EF4-FFF2-40B4-BE49-F238E27FC236}">
                <a16:creationId xmlns:a16="http://schemas.microsoft.com/office/drawing/2014/main" id="{B36EBC26-D1F6-4B8C-9334-910E0394114C}"/>
              </a:ext>
            </a:extLst>
          </p:cNvPr>
          <p:cNvSpPr txBox="1"/>
          <p:nvPr>
            <p:custDataLst>
              <p:tags r:id="rId56"/>
            </p:custDataLst>
          </p:nvPr>
        </p:nvSpPr>
        <p:spPr>
          <a:xfrm>
            <a:off x="5228802" y="2823589"/>
            <a:ext cx="1042069" cy="2198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Short Circuit Study</a:t>
            </a:r>
            <a:endParaRPr lang="it-IT" sz="1000" b="1" dirty="0">
              <a:solidFill>
                <a:prstClr val="black"/>
              </a:solidFill>
              <a:latin typeface="Arial Narrow" panose="020B0606020202030204" pitchFamily="34" charset="0"/>
            </a:endParaRPr>
          </a:p>
        </p:txBody>
      </p:sp>
      <p:sp>
        <p:nvSpPr>
          <p:cNvPr id="96" name="OTLSHAPE_M_4ade36bfc0b84d1cae2e7bcb79c46fb3_Title">
            <a:extLst>
              <a:ext uri="{FF2B5EF4-FFF2-40B4-BE49-F238E27FC236}">
                <a16:creationId xmlns:a16="http://schemas.microsoft.com/office/drawing/2014/main" id="{03DC87E8-39AA-4638-A00C-C877C2BAB38F}"/>
              </a:ext>
            </a:extLst>
          </p:cNvPr>
          <p:cNvSpPr txBox="1"/>
          <p:nvPr>
            <p:custDataLst>
              <p:tags r:id="rId57"/>
            </p:custDataLst>
          </p:nvPr>
        </p:nvSpPr>
        <p:spPr>
          <a:xfrm>
            <a:off x="5585490" y="3169784"/>
            <a:ext cx="3008545" cy="219897"/>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Facility Study</a:t>
            </a:r>
            <a:endParaRPr lang="it-IT" sz="1000" b="1" dirty="0">
              <a:solidFill>
                <a:prstClr val="black"/>
              </a:solidFill>
              <a:latin typeface="Arial Narrow" panose="020B0606020202030204" pitchFamily="34" charset="0"/>
            </a:endParaRPr>
          </a:p>
        </p:txBody>
      </p:sp>
      <p:sp>
        <p:nvSpPr>
          <p:cNvPr id="77" name="Diamond 76">
            <a:extLst>
              <a:ext uri="{FF2B5EF4-FFF2-40B4-BE49-F238E27FC236}">
                <a16:creationId xmlns:a16="http://schemas.microsoft.com/office/drawing/2014/main" id="{18D0D2DB-A48F-4C62-8CD1-6AD958F74B40}"/>
              </a:ext>
            </a:extLst>
          </p:cNvPr>
          <p:cNvSpPr/>
          <p:nvPr/>
        </p:nvSpPr>
        <p:spPr>
          <a:xfrm flipV="1">
            <a:off x="8738386" y="5699927"/>
            <a:ext cx="160124" cy="227174"/>
          </a:xfrm>
          <a:prstGeom prst="diamond">
            <a:avLst/>
          </a:prstGeom>
          <a:solidFill>
            <a:srgbClr val="0070C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76" name="OTLSHAPE_M_4ade36bfc0b84d1cae2e7bcb79c46fb3_Title">
            <a:hlinkClick r:id="" action="ppaction://noaction"/>
            <a:extLst>
              <a:ext uri="{FF2B5EF4-FFF2-40B4-BE49-F238E27FC236}">
                <a16:creationId xmlns:a16="http://schemas.microsoft.com/office/drawing/2014/main" id="{21629360-64F4-44A8-9D7C-F621738844BB}"/>
              </a:ext>
            </a:extLst>
          </p:cNvPr>
          <p:cNvSpPr txBox="1"/>
          <p:nvPr>
            <p:custDataLst>
              <p:tags r:id="rId58"/>
            </p:custDataLst>
          </p:nvPr>
        </p:nvSpPr>
        <p:spPr>
          <a:xfrm>
            <a:off x="9042591" y="5712129"/>
            <a:ext cx="978386" cy="195516"/>
          </a:xfrm>
          <a:prstGeom prst="rect">
            <a:avLst/>
          </a:prstGeom>
          <a:noFill/>
        </p:spPr>
        <p:txBody>
          <a:bodyPr vert="horz" wrap="square" lIns="0" tIns="0" rIns="0" bIns="0" rtlCol="0" anchor="ctr" anchorCtr="0">
            <a:noAutofit/>
          </a:bodyPr>
          <a:lstStyle/>
          <a:p>
            <a:pPr>
              <a:defRPr/>
            </a:pPr>
            <a:r>
              <a:rPr lang="it-IT" sz="1400" b="1" u="sng" spc="-6" dirty="0">
                <a:solidFill>
                  <a:schemeClr val="accent2">
                    <a:lumMod val="50000"/>
                  </a:schemeClr>
                </a:solidFill>
                <a:latin typeface="Arial Narrow" panose="020B0606020202030204" pitchFamily="34" charset="0"/>
              </a:rPr>
              <a:t>QSA Deadline</a:t>
            </a:r>
            <a:endParaRPr lang="it-IT" sz="1400" b="1" u="sng" dirty="0">
              <a:solidFill>
                <a:schemeClr val="accent2">
                  <a:lumMod val="50000"/>
                </a:schemeClr>
              </a:solidFill>
              <a:latin typeface="Arial Narrow" panose="020B0606020202030204" pitchFamily="34" charset="0"/>
            </a:endParaRPr>
          </a:p>
        </p:txBody>
      </p:sp>
      <p:sp>
        <p:nvSpPr>
          <p:cNvPr id="163" name="OTLSHAPE_T_199e5c1e5d1348d3bce5e27e4dde3337_Shape">
            <a:hlinkClick r:id="" action="ppaction://noaction"/>
            <a:extLst>
              <a:ext uri="{FF2B5EF4-FFF2-40B4-BE49-F238E27FC236}">
                <a16:creationId xmlns:a16="http://schemas.microsoft.com/office/drawing/2014/main" id="{39962610-311C-4CC6-8D2A-E6857BD812A7}"/>
              </a:ext>
            </a:extLst>
          </p:cNvPr>
          <p:cNvSpPr/>
          <p:nvPr>
            <p:custDataLst>
              <p:tags r:id="rId59"/>
            </p:custDataLst>
          </p:nvPr>
        </p:nvSpPr>
        <p:spPr>
          <a:xfrm>
            <a:off x="891522" y="3215406"/>
            <a:ext cx="572076" cy="264272"/>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Studies</a:t>
            </a:r>
          </a:p>
        </p:txBody>
      </p:sp>
      <p:sp>
        <p:nvSpPr>
          <p:cNvPr id="164" name="OTLSHAPE_T_199e5c1e5d1348d3bce5e27e4dde3337_Shape">
            <a:hlinkClick r:id="" action="ppaction://noaction"/>
            <a:extLst>
              <a:ext uri="{FF2B5EF4-FFF2-40B4-BE49-F238E27FC236}">
                <a16:creationId xmlns:a16="http://schemas.microsoft.com/office/drawing/2014/main" id="{384DA382-7C07-40AA-A21C-B5F26B03592E}"/>
              </a:ext>
            </a:extLst>
          </p:cNvPr>
          <p:cNvSpPr/>
          <p:nvPr>
            <p:custDataLst>
              <p:tags r:id="rId60"/>
            </p:custDataLst>
          </p:nvPr>
        </p:nvSpPr>
        <p:spPr>
          <a:xfrm>
            <a:off x="888336" y="2848104"/>
            <a:ext cx="575262" cy="264272"/>
          </a:xfrm>
          <a:prstGeom prst="roundRect">
            <a:avLst/>
          </a:prstGeom>
          <a:solidFill>
            <a:schemeClr val="tx2">
              <a:lumMod val="50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it-IT" sz="1200" b="1" dirty="0">
                <a:solidFill>
                  <a:prstClr val="white"/>
                </a:solidFill>
                <a:latin typeface="Arial Narrow" panose="020B0606020202030204" pitchFamily="34" charset="0"/>
              </a:rPr>
              <a:t>Modeling</a:t>
            </a:r>
          </a:p>
        </p:txBody>
      </p:sp>
      <p:sp>
        <p:nvSpPr>
          <p:cNvPr id="165" name="Diamond 164">
            <a:extLst>
              <a:ext uri="{FF2B5EF4-FFF2-40B4-BE49-F238E27FC236}">
                <a16:creationId xmlns:a16="http://schemas.microsoft.com/office/drawing/2014/main" id="{2D52E32D-E1E1-4556-B8E7-5962E5EE6694}"/>
              </a:ext>
            </a:extLst>
          </p:cNvPr>
          <p:cNvSpPr/>
          <p:nvPr/>
        </p:nvSpPr>
        <p:spPr>
          <a:xfrm flipV="1">
            <a:off x="12422363" y="6746738"/>
            <a:ext cx="160124" cy="227174"/>
          </a:xfrm>
          <a:prstGeom prst="diamond">
            <a:avLst/>
          </a:prstGeom>
          <a:solidFill>
            <a:schemeClr val="bg1">
              <a:lumMod val="6500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dirty="0">
              <a:solidFill>
                <a:schemeClr val="accent1">
                  <a:lumMod val="75000"/>
                </a:schemeClr>
              </a:solidFill>
            </a:endParaRPr>
          </a:p>
        </p:txBody>
      </p:sp>
      <p:sp>
        <p:nvSpPr>
          <p:cNvPr id="166" name="OTLSHAPE_M_4ade36bfc0b84d1cae2e7bcb79c46fb3_Title">
            <a:extLst>
              <a:ext uri="{FF2B5EF4-FFF2-40B4-BE49-F238E27FC236}">
                <a16:creationId xmlns:a16="http://schemas.microsoft.com/office/drawing/2014/main" id="{73491909-00AE-4FDB-AD7F-681C0D79D6F6}"/>
              </a:ext>
            </a:extLst>
          </p:cNvPr>
          <p:cNvSpPr txBox="1"/>
          <p:nvPr>
            <p:custDataLst>
              <p:tags r:id="rId61"/>
            </p:custDataLst>
          </p:nvPr>
        </p:nvSpPr>
        <p:spPr>
          <a:xfrm>
            <a:off x="11088289" y="6729406"/>
            <a:ext cx="1320387" cy="234997"/>
          </a:xfrm>
          <a:prstGeom prst="rect">
            <a:avLst/>
          </a:prstGeom>
          <a:noFill/>
        </p:spPr>
        <p:txBody>
          <a:bodyPr vert="horz" wrap="square" lIns="0" tIns="0" rIns="0" bIns="0" rtlCol="0" anchor="ctr" anchorCtr="0">
            <a:noAutofit/>
          </a:bodyPr>
          <a:lstStyle/>
          <a:p>
            <a:pPr>
              <a:defRPr/>
            </a:pPr>
            <a:r>
              <a:rPr lang="it-IT" sz="1200" b="1" spc="-6" dirty="0">
                <a:solidFill>
                  <a:prstClr val="black"/>
                </a:solidFill>
                <a:latin typeface="Arial Narrow" panose="020B0606020202030204" pitchFamily="34" charset="0"/>
              </a:rPr>
              <a:t>COD (Part 3 Approval)</a:t>
            </a:r>
            <a:endParaRPr lang="it-IT" sz="1200" b="1" dirty="0">
              <a:solidFill>
                <a:prstClr val="black"/>
              </a:solidFill>
              <a:latin typeface="Arial Narrow" panose="020B0606020202030204" pitchFamily="34" charset="0"/>
            </a:endParaRPr>
          </a:p>
        </p:txBody>
      </p:sp>
      <p:sp>
        <p:nvSpPr>
          <p:cNvPr id="116" name="OTLSHAPE_T_199e5c1e5d1348d3bce5e27e4dde3337_Shape">
            <a:hlinkClick r:id="" action="ppaction://noaction"/>
            <a:extLst>
              <a:ext uri="{FF2B5EF4-FFF2-40B4-BE49-F238E27FC236}">
                <a16:creationId xmlns:a16="http://schemas.microsoft.com/office/drawing/2014/main" id="{CDEEAF70-9864-4BB5-8144-0914D79FF49D}"/>
              </a:ext>
            </a:extLst>
          </p:cNvPr>
          <p:cNvSpPr/>
          <p:nvPr>
            <p:custDataLst>
              <p:tags r:id="rId62"/>
            </p:custDataLst>
          </p:nvPr>
        </p:nvSpPr>
        <p:spPr>
          <a:xfrm>
            <a:off x="6698765" y="4640547"/>
            <a:ext cx="964457" cy="235594"/>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3 Months</a:t>
            </a:r>
          </a:p>
        </p:txBody>
      </p:sp>
      <p:sp>
        <p:nvSpPr>
          <p:cNvPr id="117" name="OTLSHAPE_T_199e5c1e5d1348d3bce5e27e4dde3337_Shape">
            <a:hlinkClick r:id="" action="ppaction://noaction"/>
            <a:extLst>
              <a:ext uri="{FF2B5EF4-FFF2-40B4-BE49-F238E27FC236}">
                <a16:creationId xmlns:a16="http://schemas.microsoft.com/office/drawing/2014/main" id="{6D7C56DE-DDF6-4047-B4E0-4245B91EF97C}"/>
              </a:ext>
            </a:extLst>
          </p:cNvPr>
          <p:cNvSpPr/>
          <p:nvPr>
            <p:custDataLst>
              <p:tags r:id="rId63"/>
            </p:custDataLst>
          </p:nvPr>
        </p:nvSpPr>
        <p:spPr>
          <a:xfrm>
            <a:off x="7163254" y="5091808"/>
            <a:ext cx="1023281" cy="205049"/>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3 Months</a:t>
            </a:r>
          </a:p>
        </p:txBody>
      </p:sp>
      <p:sp>
        <p:nvSpPr>
          <p:cNvPr id="118" name="OTLSHAPE_T_199e5c1e5d1348d3bce5e27e4dde3337_Shape">
            <a:hlinkClick r:id="" action="ppaction://noaction"/>
            <a:extLst>
              <a:ext uri="{FF2B5EF4-FFF2-40B4-BE49-F238E27FC236}">
                <a16:creationId xmlns:a16="http://schemas.microsoft.com/office/drawing/2014/main" id="{CA62F764-8959-481F-A308-02746EEDF063}"/>
              </a:ext>
            </a:extLst>
          </p:cNvPr>
          <p:cNvSpPr/>
          <p:nvPr>
            <p:custDataLst>
              <p:tags r:id="rId64"/>
            </p:custDataLst>
          </p:nvPr>
        </p:nvSpPr>
        <p:spPr>
          <a:xfrm>
            <a:off x="5736824" y="3836754"/>
            <a:ext cx="1350808" cy="247183"/>
          </a:xfrm>
          <a:prstGeom prst="roundRect">
            <a:avLst/>
          </a:prstGeom>
          <a:solidFill>
            <a:schemeClr val="tx2">
              <a:lumMod val="50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4 Months</a:t>
            </a:r>
          </a:p>
        </p:txBody>
      </p:sp>
      <p:sp>
        <p:nvSpPr>
          <p:cNvPr id="119" name="OTLSHAPE_T_199e5c1e5d1348d3bce5e27e4dde3337_Shape">
            <a:hlinkClick r:id="" action="ppaction://noaction"/>
            <a:extLst>
              <a:ext uri="{FF2B5EF4-FFF2-40B4-BE49-F238E27FC236}">
                <a16:creationId xmlns:a16="http://schemas.microsoft.com/office/drawing/2014/main" id="{EDC05672-3B8E-4C84-9C5B-68CCFA5064B5}"/>
              </a:ext>
            </a:extLst>
          </p:cNvPr>
          <p:cNvSpPr/>
          <p:nvPr>
            <p:custDataLst>
              <p:tags r:id="rId65"/>
            </p:custDataLst>
          </p:nvPr>
        </p:nvSpPr>
        <p:spPr>
          <a:xfrm>
            <a:off x="6695793" y="4226392"/>
            <a:ext cx="479103" cy="264272"/>
          </a:xfrm>
          <a:prstGeom prst="roundRect">
            <a:avLst/>
          </a:prstGeom>
          <a:solidFill>
            <a:schemeClr val="accent2">
              <a:lumMod val="75000"/>
            </a:schemeClr>
          </a:solidFill>
          <a:ln w="38100">
            <a:solidFill>
              <a:srgbClr val="FF0000"/>
            </a:solidFill>
          </a:ln>
          <a:effectLst/>
          <a:scene3d>
            <a:camera prst="orthographicFront"/>
            <a:lightRig rig="balanced" dir="t">
              <a:rot lat="0" lon="0" rev="8700000"/>
            </a:lightRig>
          </a:scene3d>
          <a:sp3d>
            <a:bevelT w="165100" h="12700"/>
          </a:sp3d>
          <a:extLst>
            <a:ext uri="{53640926-AAD7-44D8-BBD7-CCE9431645EC}">
              <a14:shadowObscured xmlns:a14="http://schemas.microsoft.com/office/drawing/2010/main" val="1"/>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lang="it-IT" sz="1200" b="1" dirty="0">
                <a:solidFill>
                  <a:prstClr val="white"/>
                </a:solidFill>
                <a:latin typeface="Arial Narrow" panose="020B0606020202030204" pitchFamily="34" charset="0"/>
              </a:rPr>
              <a:t>1.5 M</a:t>
            </a:r>
          </a:p>
        </p:txBody>
      </p:sp>
      <p:sp>
        <p:nvSpPr>
          <p:cNvPr id="125" name="OTLSHAPE_M_4ade36bfc0b84d1cae2e7bcb79c46fb3_Title">
            <a:extLst>
              <a:ext uri="{FF2B5EF4-FFF2-40B4-BE49-F238E27FC236}">
                <a16:creationId xmlns:a16="http://schemas.microsoft.com/office/drawing/2014/main" id="{633DE8C6-3BD0-486B-AEA0-C195545685FB}"/>
              </a:ext>
            </a:extLst>
          </p:cNvPr>
          <p:cNvSpPr txBox="1"/>
          <p:nvPr>
            <p:custDataLst>
              <p:tags r:id="rId66"/>
            </p:custDataLst>
          </p:nvPr>
        </p:nvSpPr>
        <p:spPr>
          <a:xfrm>
            <a:off x="7281338" y="3812101"/>
            <a:ext cx="2080522" cy="287268"/>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Final Plant Design + Modeling + Testing</a:t>
            </a:r>
            <a:endParaRPr lang="it-IT" sz="1000" b="1" dirty="0">
              <a:solidFill>
                <a:prstClr val="black"/>
              </a:solidFill>
              <a:latin typeface="Arial Narrow" panose="020B0606020202030204" pitchFamily="34" charset="0"/>
            </a:endParaRPr>
          </a:p>
        </p:txBody>
      </p:sp>
      <p:sp>
        <p:nvSpPr>
          <p:cNvPr id="128" name="OTLSHAPE_M_4ade36bfc0b84d1cae2e7bcb79c46fb3_Title">
            <a:extLst>
              <a:ext uri="{FF2B5EF4-FFF2-40B4-BE49-F238E27FC236}">
                <a16:creationId xmlns:a16="http://schemas.microsoft.com/office/drawing/2014/main" id="{596A3EA7-6C6F-4B93-8E0D-92E1CAAB8134}"/>
              </a:ext>
            </a:extLst>
          </p:cNvPr>
          <p:cNvSpPr txBox="1"/>
          <p:nvPr>
            <p:custDataLst>
              <p:tags r:id="rId67"/>
            </p:custDataLst>
          </p:nvPr>
        </p:nvSpPr>
        <p:spPr>
          <a:xfrm>
            <a:off x="7308340" y="4224176"/>
            <a:ext cx="766231" cy="256132"/>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Reactive Study</a:t>
            </a:r>
            <a:endParaRPr lang="it-IT" sz="1000" b="1" dirty="0">
              <a:solidFill>
                <a:prstClr val="black"/>
              </a:solidFill>
              <a:latin typeface="Arial Narrow" panose="020B0606020202030204" pitchFamily="34" charset="0"/>
            </a:endParaRPr>
          </a:p>
        </p:txBody>
      </p:sp>
      <p:sp>
        <p:nvSpPr>
          <p:cNvPr id="130" name="OTLSHAPE_M_4ade36bfc0b84d1cae2e7bcb79c46fb3_Title">
            <a:extLst>
              <a:ext uri="{FF2B5EF4-FFF2-40B4-BE49-F238E27FC236}">
                <a16:creationId xmlns:a16="http://schemas.microsoft.com/office/drawing/2014/main" id="{ECE302F9-DB2E-48C4-8123-5B2C99FD0812}"/>
              </a:ext>
            </a:extLst>
          </p:cNvPr>
          <p:cNvSpPr txBox="1"/>
          <p:nvPr>
            <p:custDataLst>
              <p:tags r:id="rId68"/>
            </p:custDataLst>
          </p:nvPr>
        </p:nvSpPr>
        <p:spPr>
          <a:xfrm>
            <a:off x="7784988" y="4638323"/>
            <a:ext cx="2515206" cy="245152"/>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Final Short Circuit Study and Facility Study Check</a:t>
            </a:r>
            <a:endParaRPr lang="it-IT" sz="1000" b="1" dirty="0">
              <a:solidFill>
                <a:prstClr val="black"/>
              </a:solidFill>
              <a:latin typeface="Arial Narrow" panose="020B0606020202030204" pitchFamily="34" charset="0"/>
            </a:endParaRPr>
          </a:p>
        </p:txBody>
      </p:sp>
      <p:sp>
        <p:nvSpPr>
          <p:cNvPr id="131" name="OTLSHAPE_M_4ade36bfc0b84d1cae2e7bcb79c46fb3_Title">
            <a:extLst>
              <a:ext uri="{FF2B5EF4-FFF2-40B4-BE49-F238E27FC236}">
                <a16:creationId xmlns:a16="http://schemas.microsoft.com/office/drawing/2014/main" id="{5615A5E4-1F8D-4255-8BA7-E0CD5CD48563}"/>
              </a:ext>
            </a:extLst>
          </p:cNvPr>
          <p:cNvSpPr txBox="1"/>
          <p:nvPr>
            <p:custDataLst>
              <p:tags r:id="rId69"/>
            </p:custDataLst>
          </p:nvPr>
        </p:nvSpPr>
        <p:spPr>
          <a:xfrm>
            <a:off x="8465649" y="5050719"/>
            <a:ext cx="1430024" cy="258121"/>
          </a:xfrm>
          <a:prstGeom prst="rect">
            <a:avLst/>
          </a:prstGeom>
          <a:noFill/>
        </p:spPr>
        <p:txBody>
          <a:bodyPr vert="horz" wrap="square" lIns="0" tIns="0" rIns="0" bIns="0" rtlCol="0" anchor="ctr" anchorCtr="0">
            <a:noAutofit/>
          </a:bodyPr>
          <a:lstStyle/>
          <a:p>
            <a:pPr>
              <a:defRPr/>
            </a:pPr>
            <a:r>
              <a:rPr lang="it-IT" sz="1000" b="1" spc="-6" dirty="0">
                <a:solidFill>
                  <a:prstClr val="black"/>
                </a:solidFill>
                <a:latin typeface="Arial Narrow" panose="020B0606020202030204" pitchFamily="34" charset="0"/>
              </a:rPr>
              <a:t>Final Design Stability Study</a:t>
            </a:r>
            <a:endParaRPr lang="it-IT" sz="1000" b="1" dirty="0">
              <a:solidFill>
                <a:prstClr val="black"/>
              </a:solidFill>
              <a:latin typeface="Arial Narrow" panose="020B0606020202030204" pitchFamily="34" charset="0"/>
            </a:endParaRPr>
          </a:p>
        </p:txBody>
      </p:sp>
      <p:cxnSp>
        <p:nvCxnSpPr>
          <p:cNvPr id="134" name="Straight Connector 133">
            <a:extLst>
              <a:ext uri="{FF2B5EF4-FFF2-40B4-BE49-F238E27FC236}">
                <a16:creationId xmlns:a16="http://schemas.microsoft.com/office/drawing/2014/main" id="{84B22375-CD69-4C0E-BA78-2F81170FF1B3}"/>
              </a:ext>
            </a:extLst>
          </p:cNvPr>
          <p:cNvCxnSpPr>
            <a:cxnSpLocks/>
          </p:cNvCxnSpPr>
          <p:nvPr/>
        </p:nvCxnSpPr>
        <p:spPr>
          <a:xfrm>
            <a:off x="5712278" y="3801839"/>
            <a:ext cx="21335" cy="2243209"/>
          </a:xfrm>
          <a:prstGeom prst="line">
            <a:avLst/>
          </a:prstGeom>
          <a:ln w="12700">
            <a:solidFill>
              <a:schemeClr val="tx1"/>
            </a:solidFill>
            <a:prstDash val="lgDashDot"/>
          </a:ln>
        </p:spPr>
        <p:style>
          <a:lnRef idx="1">
            <a:schemeClr val="accent1"/>
          </a:lnRef>
          <a:fillRef idx="0">
            <a:schemeClr val="accent1"/>
          </a:fillRef>
          <a:effectRef idx="0">
            <a:schemeClr val="accent1"/>
          </a:effectRef>
          <a:fontRef idx="minor">
            <a:schemeClr val="tx1"/>
          </a:fontRef>
        </p:style>
      </p:cxnSp>
      <p:cxnSp>
        <p:nvCxnSpPr>
          <p:cNvPr id="136" name="Straight Arrow Connector 135">
            <a:extLst>
              <a:ext uri="{FF2B5EF4-FFF2-40B4-BE49-F238E27FC236}">
                <a16:creationId xmlns:a16="http://schemas.microsoft.com/office/drawing/2014/main" id="{0079066C-6D8F-41BB-AEC7-504A0567B501}"/>
              </a:ext>
            </a:extLst>
          </p:cNvPr>
          <p:cNvCxnSpPr/>
          <p:nvPr/>
        </p:nvCxnSpPr>
        <p:spPr>
          <a:xfrm>
            <a:off x="5751873" y="6063126"/>
            <a:ext cx="490371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B2CA0F36-EEDE-4E5B-98EB-48C9B7F6DE28}"/>
              </a:ext>
            </a:extLst>
          </p:cNvPr>
          <p:cNvCxnSpPr>
            <a:cxnSpLocks/>
          </p:cNvCxnSpPr>
          <p:nvPr/>
        </p:nvCxnSpPr>
        <p:spPr>
          <a:xfrm>
            <a:off x="8203730" y="5480147"/>
            <a:ext cx="199668" cy="0"/>
          </a:xfrm>
          <a:prstGeom prst="straightConnector1">
            <a:avLst/>
          </a:prstGeom>
          <a:ln>
            <a:prstDash val="sysDash"/>
            <a:tailEnd type="triangle"/>
          </a:ln>
        </p:spPr>
        <p:style>
          <a:lnRef idx="1">
            <a:schemeClr val="dk1"/>
          </a:lnRef>
          <a:fillRef idx="0">
            <a:schemeClr val="dk1"/>
          </a:fillRef>
          <a:effectRef idx="0">
            <a:schemeClr val="dk1"/>
          </a:effectRef>
          <a:fontRef idx="minor">
            <a:schemeClr val="tx1"/>
          </a:fontRef>
        </p:style>
      </p:cxnSp>
      <p:sp>
        <p:nvSpPr>
          <p:cNvPr id="139" name="Rectangle 138">
            <a:extLst>
              <a:ext uri="{FF2B5EF4-FFF2-40B4-BE49-F238E27FC236}">
                <a16:creationId xmlns:a16="http://schemas.microsoft.com/office/drawing/2014/main" id="{E8D8C50B-40FE-483C-9769-81D8DCEE6CB8}"/>
              </a:ext>
            </a:extLst>
          </p:cNvPr>
          <p:cNvSpPr/>
          <p:nvPr/>
        </p:nvSpPr>
        <p:spPr>
          <a:xfrm>
            <a:off x="7674894" y="5591496"/>
            <a:ext cx="865970" cy="261610"/>
          </a:xfrm>
          <a:prstGeom prst="rect">
            <a:avLst/>
          </a:prstGeom>
        </p:spPr>
        <p:txBody>
          <a:bodyPr wrap="square">
            <a:spAutoFit/>
          </a:bodyPr>
          <a:lstStyle/>
          <a:p>
            <a:r>
              <a:rPr lang="it-IT" sz="1100" i="1" spc="-6" dirty="0">
                <a:solidFill>
                  <a:prstClr val="black"/>
                </a:solidFill>
                <a:highlight>
                  <a:srgbClr val="FFFF00"/>
                </a:highlight>
                <a:latin typeface="Arial Narrow" panose="020B0606020202030204" pitchFamily="34" charset="0"/>
              </a:rPr>
              <a:t>~0.5 M Float</a:t>
            </a:r>
            <a:endParaRPr lang="en-US" sz="1100" i="1" dirty="0">
              <a:highlight>
                <a:srgbClr val="FFFF00"/>
              </a:highlight>
            </a:endParaRPr>
          </a:p>
        </p:txBody>
      </p:sp>
      <p:cxnSp>
        <p:nvCxnSpPr>
          <p:cNvPr id="140" name="Straight Connector 139">
            <a:extLst>
              <a:ext uri="{FF2B5EF4-FFF2-40B4-BE49-F238E27FC236}">
                <a16:creationId xmlns:a16="http://schemas.microsoft.com/office/drawing/2014/main" id="{4FF9C656-C6BA-47AC-93A3-087ACDA672D4}"/>
              </a:ext>
            </a:extLst>
          </p:cNvPr>
          <p:cNvCxnSpPr>
            <a:cxnSpLocks/>
          </p:cNvCxnSpPr>
          <p:nvPr/>
        </p:nvCxnSpPr>
        <p:spPr>
          <a:xfrm>
            <a:off x="8181571" y="5311848"/>
            <a:ext cx="0" cy="168299"/>
          </a:xfrm>
          <a:prstGeom prst="line">
            <a:avLst/>
          </a:prstGeom>
          <a:ln w="12700">
            <a:solidFill>
              <a:schemeClr val="tx1"/>
            </a:solidFill>
            <a:prstDash val="lgDashDot"/>
          </a:ln>
        </p:spPr>
        <p:style>
          <a:lnRef idx="1">
            <a:schemeClr val="accent1"/>
          </a:lnRef>
          <a:fillRef idx="0">
            <a:schemeClr val="accent1"/>
          </a:fillRef>
          <a:effectRef idx="0">
            <a:schemeClr val="accent1"/>
          </a:effectRef>
          <a:fontRef idx="minor">
            <a:schemeClr val="tx1"/>
          </a:fontRef>
        </p:style>
      </p:cxnSp>
      <p:sp>
        <p:nvSpPr>
          <p:cNvPr id="144" name="OTLSHAPE_M_4ade36bfc0b84d1cae2e7bcb79c46fb3_Title">
            <a:extLst>
              <a:ext uri="{FF2B5EF4-FFF2-40B4-BE49-F238E27FC236}">
                <a16:creationId xmlns:a16="http://schemas.microsoft.com/office/drawing/2014/main" id="{5DB65872-15A5-47A6-B2C9-5D4F77D6D983}"/>
              </a:ext>
            </a:extLst>
          </p:cNvPr>
          <p:cNvSpPr txBox="1"/>
          <p:nvPr>
            <p:custDataLst>
              <p:tags r:id="rId70"/>
            </p:custDataLst>
          </p:nvPr>
        </p:nvSpPr>
        <p:spPr>
          <a:xfrm>
            <a:off x="4255554" y="6600592"/>
            <a:ext cx="4156009" cy="305542"/>
          </a:xfrm>
          <a:prstGeom prst="rect">
            <a:avLst/>
          </a:prstGeom>
          <a:solidFill>
            <a:schemeClr val="accent3">
              <a:lumMod val="20000"/>
              <a:lumOff val="80000"/>
            </a:schemeClr>
          </a:solidFill>
          <a:ln w="6350">
            <a:solidFill>
              <a:schemeClr val="tx1"/>
            </a:solidFill>
          </a:ln>
        </p:spPr>
        <p:txBody>
          <a:bodyPr vert="horz" wrap="square" lIns="0" tIns="0" rIns="0" bIns="0" rtlCol="0" anchor="ctr" anchorCtr="0">
            <a:noAutofit/>
          </a:bodyPr>
          <a:lstStyle/>
          <a:p>
            <a:pPr algn="ctr">
              <a:defRPr/>
            </a:pPr>
            <a:r>
              <a:rPr lang="it-IT" sz="1200" spc="-6" dirty="0">
                <a:solidFill>
                  <a:prstClr val="black"/>
                </a:solidFill>
                <a:latin typeface="Arial Narrow" panose="020B0606020202030204" pitchFamily="34" charset="0"/>
              </a:rPr>
              <a:t>29 Months w/ &lt;1 </a:t>
            </a:r>
            <a:r>
              <a:rPr lang="it-IT" sz="1200" spc="-6" dirty="0" err="1">
                <a:solidFill>
                  <a:prstClr val="black"/>
                </a:solidFill>
                <a:latin typeface="Arial Narrow" panose="020B0606020202030204" pitchFamily="34" charset="0"/>
              </a:rPr>
              <a:t>Month</a:t>
            </a:r>
            <a:r>
              <a:rPr lang="it-IT" sz="1200" spc="-6" dirty="0">
                <a:solidFill>
                  <a:prstClr val="black"/>
                </a:solidFill>
                <a:latin typeface="Arial Narrow" panose="020B0606020202030204" pitchFamily="34" charset="0"/>
              </a:rPr>
              <a:t> of Float </a:t>
            </a:r>
            <a:endParaRPr lang="it-IT" sz="1200" dirty="0">
              <a:solidFill>
                <a:prstClr val="black"/>
              </a:solidFill>
              <a:latin typeface="Arial Narrow" panose="020B0606020202030204" pitchFamily="34" charset="0"/>
            </a:endParaRPr>
          </a:p>
        </p:txBody>
      </p:sp>
    </p:spTree>
    <p:extLst>
      <p:ext uri="{BB962C8B-B14F-4D97-AF65-F5344CB8AC3E}">
        <p14:creationId xmlns:p14="http://schemas.microsoft.com/office/powerpoint/2010/main" val="4328529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6C026-BD9F-47D6-92D1-90DD5AC26C2E}"/>
              </a:ext>
            </a:extLst>
          </p:cNvPr>
          <p:cNvSpPr>
            <a:spLocks noGrp="1"/>
          </p:cNvSpPr>
          <p:nvPr>
            <p:ph type="title"/>
          </p:nvPr>
        </p:nvSpPr>
        <p:spPr/>
        <p:txBody>
          <a:bodyPr/>
          <a:lstStyle/>
          <a:p>
            <a:r>
              <a:rPr lang="en-US" dirty="0"/>
              <a:t>Full Interconnection Studies</a:t>
            </a:r>
          </a:p>
        </p:txBody>
      </p:sp>
      <p:sp>
        <p:nvSpPr>
          <p:cNvPr id="3" name="Content Placeholder 2">
            <a:extLst>
              <a:ext uri="{FF2B5EF4-FFF2-40B4-BE49-F238E27FC236}">
                <a16:creationId xmlns:a16="http://schemas.microsoft.com/office/drawing/2014/main" id="{B70868A4-F9C9-4D0B-8BE4-D6586D4888D5}"/>
              </a:ext>
            </a:extLst>
          </p:cNvPr>
          <p:cNvSpPr>
            <a:spLocks noGrp="1"/>
          </p:cNvSpPr>
          <p:nvPr>
            <p:ph idx="1"/>
          </p:nvPr>
        </p:nvSpPr>
        <p:spPr>
          <a:xfrm>
            <a:off x="857250" y="2192750"/>
            <a:ext cx="11997928" cy="4650502"/>
          </a:xfrm>
        </p:spPr>
        <p:txBody>
          <a:bodyPr/>
          <a:lstStyle/>
          <a:p>
            <a:pPr marL="285750" indent="-285750">
              <a:buFont typeface="Arial" panose="020B0604020202020204" pitchFamily="34" charset="0"/>
              <a:buChar char="•"/>
            </a:pPr>
            <a:r>
              <a:rPr lang="en-US" dirty="0"/>
              <a:t>Typical Study Timelines</a:t>
            </a:r>
          </a:p>
          <a:p>
            <a:pPr marL="571500" lvl="1">
              <a:buFont typeface="Arial" panose="020B0604020202020204" pitchFamily="34" charset="0"/>
              <a:buChar char="•"/>
            </a:pPr>
            <a:r>
              <a:rPr lang="en-US" dirty="0"/>
              <a:t>Steady State – 3-4 months; Prerequisite for all other studies</a:t>
            </a:r>
          </a:p>
          <a:p>
            <a:pPr marL="571500" lvl="1">
              <a:buFont typeface="Arial" panose="020B0604020202020204" pitchFamily="34" charset="0"/>
              <a:buChar char="•"/>
            </a:pPr>
            <a:r>
              <a:rPr lang="en-US" dirty="0"/>
              <a:t>Short Circuit – 2 months</a:t>
            </a:r>
          </a:p>
          <a:p>
            <a:pPr marL="571500" lvl="1">
              <a:buFont typeface="Arial" panose="020B0604020202020204" pitchFamily="34" charset="0"/>
              <a:buChar char="•"/>
            </a:pPr>
            <a:r>
              <a:rPr lang="en-US" dirty="0"/>
              <a:t>Stability – 2-3 months</a:t>
            </a:r>
          </a:p>
          <a:p>
            <a:pPr marL="571500" lvl="1">
              <a:buFont typeface="Arial" panose="020B0604020202020204" pitchFamily="34" charset="0"/>
              <a:buChar char="•"/>
            </a:pPr>
            <a:r>
              <a:rPr lang="en-US" dirty="0"/>
              <a:t>Facility – 2-3 months</a:t>
            </a:r>
          </a:p>
          <a:p>
            <a:pPr lvl="1">
              <a:spcBef>
                <a:spcPts val="600"/>
              </a:spcBef>
              <a:buFont typeface="Arial" panose="020B0604020202020204" pitchFamily="34" charset="0"/>
              <a:buChar char="•"/>
            </a:pPr>
            <a:r>
              <a:rPr lang="en-US" dirty="0"/>
              <a:t>FIS timelines range from 3 to 8.5 months</a:t>
            </a:r>
          </a:p>
          <a:p>
            <a:pPr lvl="1">
              <a:spcBef>
                <a:spcPts val="600"/>
              </a:spcBef>
              <a:buFont typeface="Arial" panose="020B0604020202020204" pitchFamily="34" charset="0"/>
              <a:buChar char="•"/>
            </a:pPr>
            <a:r>
              <a:rPr lang="en-US" dirty="0"/>
              <a:t>Study order and possibility of acceleration is TSP dependent, and generally unknown prior to an FIS scoping meeting</a:t>
            </a:r>
          </a:p>
          <a:p>
            <a:pPr lvl="1">
              <a:spcBef>
                <a:spcPts val="600"/>
              </a:spcBef>
              <a:buFont typeface="Arial" panose="020B0604020202020204" pitchFamily="34" charset="0"/>
              <a:buChar char="•"/>
            </a:pPr>
            <a:r>
              <a:rPr lang="en-US" dirty="0"/>
              <a:t>Plant designs are typically not finalized until several months after an initial FIS filing</a:t>
            </a:r>
          </a:p>
          <a:p>
            <a:pPr lvl="1">
              <a:spcBef>
                <a:spcPts val="600"/>
              </a:spcBef>
              <a:buFont typeface="Arial" panose="020B0604020202020204" pitchFamily="34" charset="0"/>
              <a:buChar char="•"/>
            </a:pPr>
            <a:r>
              <a:rPr lang="en-US" dirty="0"/>
              <a:t>Full plant dynamic models and tests are now required to schedule an FIS kickoff meeting, execute an FIS agreement, and begin a Steady State study – all processes that don’t need dynamic models</a:t>
            </a:r>
          </a:p>
        </p:txBody>
      </p:sp>
      <p:sp>
        <p:nvSpPr>
          <p:cNvPr id="5" name="Text Placeholder 4">
            <a:extLst>
              <a:ext uri="{FF2B5EF4-FFF2-40B4-BE49-F238E27FC236}">
                <a16:creationId xmlns:a16="http://schemas.microsoft.com/office/drawing/2014/main" id="{C4A97D3C-2262-4131-8112-AD869AF26122}"/>
              </a:ext>
            </a:extLst>
          </p:cNvPr>
          <p:cNvSpPr>
            <a:spLocks noGrp="1"/>
          </p:cNvSpPr>
          <p:nvPr>
            <p:ph type="body" sz="quarter" idx="13"/>
          </p:nvPr>
        </p:nvSpPr>
        <p:spPr/>
        <p:txBody>
          <a:bodyPr/>
          <a:lstStyle/>
          <a:p>
            <a:r>
              <a:rPr lang="en-US" dirty="0"/>
              <a:t>General Timelines</a:t>
            </a:r>
          </a:p>
        </p:txBody>
      </p:sp>
    </p:spTree>
    <p:extLst>
      <p:ext uri="{BB962C8B-B14F-4D97-AF65-F5344CB8AC3E}">
        <p14:creationId xmlns:p14="http://schemas.microsoft.com/office/powerpoint/2010/main" val="2427075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6C026-BD9F-47D6-92D1-90DD5AC26C2E}"/>
              </a:ext>
            </a:extLst>
          </p:cNvPr>
          <p:cNvSpPr>
            <a:spLocks noGrp="1"/>
          </p:cNvSpPr>
          <p:nvPr>
            <p:ph type="title"/>
          </p:nvPr>
        </p:nvSpPr>
        <p:spPr/>
        <p:txBody>
          <a:bodyPr/>
          <a:lstStyle/>
          <a:p>
            <a:r>
              <a:rPr lang="en-US" dirty="0"/>
              <a:t>Interconnection Agreements</a:t>
            </a:r>
          </a:p>
        </p:txBody>
      </p:sp>
      <p:sp>
        <p:nvSpPr>
          <p:cNvPr id="3" name="Content Placeholder 2">
            <a:extLst>
              <a:ext uri="{FF2B5EF4-FFF2-40B4-BE49-F238E27FC236}">
                <a16:creationId xmlns:a16="http://schemas.microsoft.com/office/drawing/2014/main" id="{B70868A4-F9C9-4D0B-8BE4-D6586D4888D5}"/>
              </a:ext>
            </a:extLst>
          </p:cNvPr>
          <p:cNvSpPr>
            <a:spLocks noGrp="1"/>
          </p:cNvSpPr>
          <p:nvPr>
            <p:ph idx="1"/>
          </p:nvPr>
        </p:nvSpPr>
        <p:spPr/>
        <p:txBody>
          <a:bodyPr/>
          <a:lstStyle/>
          <a:p>
            <a:pPr marL="285750" indent="-285750">
              <a:buFont typeface="Arial" panose="020B0604020202020204" pitchFamily="34" charset="0"/>
              <a:buChar char="•"/>
            </a:pPr>
            <a:r>
              <a:rPr lang="en-US" dirty="0"/>
              <a:t>PG 5.5.1(2): “Before an SGIA is signed, all studies included in the FIS scope must be completed, unless mutually agreed by the IE and the TSP.  In the event the IE and the TSP agree to sign an SGIA prior to the completion of all studies included in the FIS scope, the TSP shall notify ERCOT”.</a:t>
            </a:r>
          </a:p>
          <a:p>
            <a:pPr marL="285750" indent="-285750">
              <a:buFont typeface="Arial" panose="020B0604020202020204" pitchFamily="34" charset="0"/>
              <a:buChar char="•"/>
            </a:pPr>
            <a:r>
              <a:rPr lang="en-US" dirty="0"/>
              <a:t>PG 5.5.1(3): “ERCOT does not participate in the IE’s and TSP’s negotiation of the SGIA”.</a:t>
            </a:r>
          </a:p>
          <a:p>
            <a:pPr marL="285750" indent="-285750">
              <a:buFont typeface="Arial" panose="020B0604020202020204" pitchFamily="34" charset="0"/>
              <a:buChar char="•"/>
            </a:pPr>
            <a:r>
              <a:rPr lang="en-US" dirty="0"/>
              <a:t>Most TSPs require at least a Facility Study, if not all studies to enter an SGIA</a:t>
            </a:r>
          </a:p>
          <a:p>
            <a:pPr marL="285750" indent="-285750">
              <a:buFont typeface="Arial" panose="020B0604020202020204" pitchFamily="34" charset="0"/>
              <a:buChar char="•"/>
            </a:pPr>
            <a:r>
              <a:rPr lang="en-US" dirty="0"/>
              <a:t>15-18 months is the typical time from SGIA execution to In-Service Date. The summer outage restriction window is a significant cause for delays and timeline risks.</a:t>
            </a:r>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a:p>
            <a:pPr lvl="1" indent="0">
              <a:buNone/>
            </a:pPr>
            <a:endParaRPr lang="en-US" dirty="0"/>
          </a:p>
        </p:txBody>
      </p:sp>
      <p:sp>
        <p:nvSpPr>
          <p:cNvPr id="4" name="Date Placeholder 3">
            <a:extLst>
              <a:ext uri="{FF2B5EF4-FFF2-40B4-BE49-F238E27FC236}">
                <a16:creationId xmlns:a16="http://schemas.microsoft.com/office/drawing/2014/main" id="{420CEDAC-45B3-4289-A1C2-645AE91A655D}"/>
              </a:ext>
            </a:extLst>
          </p:cNvPr>
          <p:cNvSpPr>
            <a:spLocks noGrp="1"/>
          </p:cNvSpPr>
          <p:nvPr>
            <p:ph type="dt" sz="half" idx="10"/>
          </p:nvPr>
        </p:nvSpPr>
        <p:spPr/>
        <p:txBody>
          <a:bodyPr/>
          <a:lstStyle/>
          <a:p>
            <a:r>
              <a:rPr lang="en-GB" dirty="0"/>
              <a:t>16/09/2019</a:t>
            </a:r>
          </a:p>
        </p:txBody>
      </p:sp>
      <p:sp>
        <p:nvSpPr>
          <p:cNvPr id="5" name="Text Placeholder 4">
            <a:extLst>
              <a:ext uri="{FF2B5EF4-FFF2-40B4-BE49-F238E27FC236}">
                <a16:creationId xmlns:a16="http://schemas.microsoft.com/office/drawing/2014/main" id="{C4A97D3C-2262-4131-8112-AD869AF26122}"/>
              </a:ext>
            </a:extLst>
          </p:cNvPr>
          <p:cNvSpPr>
            <a:spLocks noGrp="1"/>
          </p:cNvSpPr>
          <p:nvPr>
            <p:ph type="body" sz="quarter" idx="13"/>
          </p:nvPr>
        </p:nvSpPr>
        <p:spPr/>
        <p:txBody>
          <a:bodyPr/>
          <a:lstStyle/>
          <a:p>
            <a:r>
              <a:rPr lang="en-US" dirty="0"/>
              <a:t>General Timelines</a:t>
            </a:r>
          </a:p>
        </p:txBody>
      </p:sp>
    </p:spTree>
    <p:extLst>
      <p:ext uri="{BB962C8B-B14F-4D97-AF65-F5344CB8AC3E}">
        <p14:creationId xmlns:p14="http://schemas.microsoft.com/office/powerpoint/2010/main" val="1047920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A54C5-0B28-40A3-818C-FC64E0CA8CBA}"/>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01F83465-9113-4A2B-B811-CF39D330185A}"/>
              </a:ext>
            </a:extLst>
          </p:cNvPr>
          <p:cNvSpPr>
            <a:spLocks noGrp="1"/>
          </p:cNvSpPr>
          <p:nvPr>
            <p:ph idx="1"/>
          </p:nvPr>
        </p:nvSpPr>
        <p:spPr>
          <a:xfrm>
            <a:off x="1524001" y="2084295"/>
            <a:ext cx="10664825" cy="4310156"/>
          </a:xfrm>
        </p:spPr>
        <p:txBody>
          <a:bodyPr/>
          <a:lstStyle/>
          <a:p>
            <a:pPr marL="342900" indent="-342900">
              <a:buFont typeface="+mj-lt"/>
              <a:buAutoNum type="arabicPeriod"/>
            </a:pPr>
            <a:r>
              <a:rPr lang="en-US" sz="1400" dirty="0"/>
              <a:t>Without the ability to submit plant-specific models in parallel to unrelated processes, projects can lose 2-3 months in terms of executing an SGIA and the POI in-service date. If summer outage restrictions overlap this delay, it can be 5-6 months and further puts a strain on commissioning plants in Q4 of a given year.</a:t>
            </a:r>
          </a:p>
          <a:p>
            <a:pPr marL="342900" indent="-342900">
              <a:buFont typeface="+mj-lt"/>
              <a:buAutoNum type="arabicPeriod"/>
            </a:pPr>
            <a:endParaRPr lang="en-US" sz="1400" dirty="0"/>
          </a:p>
          <a:p>
            <a:pPr marL="342900" indent="-342900">
              <a:buFont typeface="+mj-lt"/>
              <a:buAutoNum type="arabicPeriod"/>
            </a:pPr>
            <a:r>
              <a:rPr lang="en-US" sz="1400" dirty="0"/>
              <a:t>Assuming the same target QSA deadline, the amount of float in the interconnection timelines is reduced by months. This creates a significant risk of needing to synchronize in a later quarter, which further delays the COD by additional months and/or decreases float during commissioning</a:t>
            </a:r>
          </a:p>
          <a:p>
            <a:pPr marL="342900" indent="-342900">
              <a:buFont typeface="+mj-lt"/>
              <a:buAutoNum type="arabicPeriod"/>
            </a:pPr>
            <a:endParaRPr lang="en-US" sz="1400" dirty="0"/>
          </a:p>
          <a:p>
            <a:pPr marL="342900" indent="-342900">
              <a:buFont typeface="+mj-lt"/>
              <a:buAutoNum type="arabicPeriod"/>
            </a:pPr>
            <a:r>
              <a:rPr lang="en-US" sz="1400" dirty="0"/>
              <a:t>While selecting a final design early can relax timelines leading up to the QSA deadline, it further delays entering an SGIA and securing an ISD for the POI due to higher design overhead. It also forces projects to submit “final” designs before some aspects of development are sufficiently de-risked. These factors perpetuate a high probability of restudies and SGIA amendments that create more unnecessary work for all parties.</a:t>
            </a:r>
            <a:endParaRPr lang="en-US" sz="1600"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610224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ADB86-0C72-4553-B425-949FF251CC3A}"/>
              </a:ext>
            </a:extLst>
          </p:cNvPr>
          <p:cNvSpPr>
            <a:spLocks noGrp="1"/>
          </p:cNvSpPr>
          <p:nvPr>
            <p:ph type="title"/>
          </p:nvPr>
        </p:nvSpPr>
        <p:spPr/>
        <p:txBody>
          <a:bodyPr/>
          <a:lstStyle/>
          <a:p>
            <a:r>
              <a:rPr lang="en-US" dirty="0"/>
              <a:t>Possible Solutions</a:t>
            </a:r>
          </a:p>
        </p:txBody>
      </p:sp>
      <p:sp>
        <p:nvSpPr>
          <p:cNvPr id="3" name="Content Placeholder 2">
            <a:extLst>
              <a:ext uri="{FF2B5EF4-FFF2-40B4-BE49-F238E27FC236}">
                <a16:creationId xmlns:a16="http://schemas.microsoft.com/office/drawing/2014/main" id="{A5178962-3C36-4782-81FD-9AB524A72BE8}"/>
              </a:ext>
            </a:extLst>
          </p:cNvPr>
          <p:cNvSpPr>
            <a:spLocks noGrp="1"/>
          </p:cNvSpPr>
          <p:nvPr>
            <p:ph idx="1"/>
          </p:nvPr>
        </p:nvSpPr>
        <p:spPr/>
        <p:txBody>
          <a:bodyPr/>
          <a:lstStyle/>
          <a:p>
            <a:pPr lvl="1">
              <a:spcBef>
                <a:spcPts val="600"/>
              </a:spcBef>
            </a:pPr>
            <a:r>
              <a:rPr lang="en-US" sz="1600" i="0" dirty="0"/>
              <a:t>Full plant models and Model Quality Tests can be a prerequisite for performing any plant-specific studies (usually all except Steady State). With the transition away from embedding model files in the RARF, RIOO-IS in its current design can show what models and templates have been uploaded by an IE.</a:t>
            </a:r>
          </a:p>
          <a:p>
            <a:pPr lvl="1">
              <a:spcBef>
                <a:spcPts val="600"/>
              </a:spcBef>
            </a:pPr>
            <a:r>
              <a:rPr lang="en-US" sz="1600" i="0" dirty="0"/>
              <a:t>During the initial screening of an FIS application, during an FIS kickoff, and/or in the FIS agreement it </a:t>
            </a:r>
            <a:r>
              <a:rPr lang="en-US" sz="1600" i="0"/>
              <a:t>can be </a:t>
            </a:r>
            <a:r>
              <a:rPr lang="en-US" sz="1600" i="0" dirty="0"/>
              <a:t>communicated that certain studies will not begin until plant-specific modeling requirements are met. Some TSPs don’t require an ASPEN model, let alone a tested dynamic model for the Steady State study.</a:t>
            </a:r>
          </a:p>
          <a:p>
            <a:pPr lvl="1">
              <a:spcBef>
                <a:spcPts val="600"/>
              </a:spcBef>
            </a:pPr>
            <a:r>
              <a:rPr lang="en-US" sz="1600" i="0" dirty="0"/>
              <a:t>More flexibility from TSPs in entering SGIAs, E&amp;P agreements, or ISAs earlier to give a path to a POI in-service date. Delays getting to a scoping meeting and FIS due to additional modeling requirements can be mitigated if some of the time is recovered by having more study overlap.</a:t>
            </a:r>
          </a:p>
          <a:p>
            <a:pPr lvl="1">
              <a:spcBef>
                <a:spcPts val="600"/>
              </a:spcBef>
            </a:pPr>
            <a:r>
              <a:rPr lang="en-US" sz="1600" i="0" dirty="0"/>
              <a:t>TSPs having good templates for FIS agreements that allow for fast delivery of initial drafts following a scoping meeting.</a:t>
            </a:r>
          </a:p>
          <a:p>
            <a:pPr lvl="1">
              <a:spcBef>
                <a:spcPts val="600"/>
              </a:spcBef>
            </a:pPr>
            <a:r>
              <a:rPr lang="en-US" sz="1600" i="0" dirty="0"/>
              <a:t>Leaner FIS scoping meetings that emphasize potential challenges posed by a project as-filed. Having more focused meetings can make it easier to find dates and times that work for all parties, and somewhat offset the delays in getting the filing marked as complete.</a:t>
            </a:r>
          </a:p>
          <a:p>
            <a:endParaRPr lang="en-US" dirty="0"/>
          </a:p>
          <a:p>
            <a:endParaRPr lang="en-US" dirty="0"/>
          </a:p>
        </p:txBody>
      </p:sp>
    </p:spTree>
    <p:extLst>
      <p:ext uri="{BB962C8B-B14F-4D97-AF65-F5344CB8AC3E}">
        <p14:creationId xmlns:p14="http://schemas.microsoft.com/office/powerpoint/2010/main" val="36004832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100.xml><?xml version="1.0" encoding="utf-8"?>
<p:tagLst xmlns:a="http://schemas.openxmlformats.org/drawingml/2006/main" xmlns:r="http://schemas.openxmlformats.org/officeDocument/2006/relationships" xmlns:p="http://schemas.openxmlformats.org/presentationml/2006/main">
  <p:tag name="OTLMARKERSHAPE" val="OTL"/>
</p:tagLst>
</file>

<file path=ppt/tags/tag101.xml><?xml version="1.0" encoding="utf-8"?>
<p:tagLst xmlns:a="http://schemas.openxmlformats.org/drawingml/2006/main" xmlns:r="http://schemas.openxmlformats.org/officeDocument/2006/relationships" xmlns:p="http://schemas.openxmlformats.org/presentationml/2006/main">
  <p:tag name="OTLMARKERSHAPE" val="OTL"/>
</p:tagLst>
</file>

<file path=ppt/tags/tag102.xml><?xml version="1.0" encoding="utf-8"?>
<p:tagLst xmlns:a="http://schemas.openxmlformats.org/drawingml/2006/main" xmlns:r="http://schemas.openxmlformats.org/officeDocument/2006/relationships" xmlns:p="http://schemas.openxmlformats.org/presentationml/2006/main">
  <p:tag name="OTLMARKERSHAPE" val="OTL"/>
</p:tagLst>
</file>

<file path=ppt/tags/tag103.xml><?xml version="1.0" encoding="utf-8"?>
<p:tagLst xmlns:a="http://schemas.openxmlformats.org/drawingml/2006/main" xmlns:r="http://schemas.openxmlformats.org/officeDocument/2006/relationships" xmlns:p="http://schemas.openxmlformats.org/presentationml/2006/main">
  <p:tag name="OTLMARKERSHAPE" val="OTL"/>
</p:tagLst>
</file>

<file path=ppt/tags/tag104.xml><?xml version="1.0" encoding="utf-8"?>
<p:tagLst xmlns:a="http://schemas.openxmlformats.org/drawingml/2006/main" xmlns:r="http://schemas.openxmlformats.org/officeDocument/2006/relationships" xmlns:p="http://schemas.openxmlformats.org/presentationml/2006/main">
  <p:tag name="OTLMARKERSHAPE" val="OTL"/>
</p:tagLst>
</file>

<file path=ppt/tags/tag105.xml><?xml version="1.0" encoding="utf-8"?>
<p:tagLst xmlns:a="http://schemas.openxmlformats.org/drawingml/2006/main" xmlns:r="http://schemas.openxmlformats.org/officeDocument/2006/relationships" xmlns:p="http://schemas.openxmlformats.org/presentationml/2006/main">
  <p:tag name="OTLMARKERSHAPE" val="OTL"/>
</p:tagLst>
</file>

<file path=ppt/tags/tag106.xml><?xml version="1.0" encoding="utf-8"?>
<p:tagLst xmlns:a="http://schemas.openxmlformats.org/drawingml/2006/main" xmlns:r="http://schemas.openxmlformats.org/officeDocument/2006/relationships" xmlns:p="http://schemas.openxmlformats.org/presentationml/2006/main">
  <p:tag name="OTLMARKERSHAPE" val="OTL"/>
</p:tagLst>
</file>

<file path=ppt/tags/tag107.xml><?xml version="1.0" encoding="utf-8"?>
<p:tagLst xmlns:a="http://schemas.openxmlformats.org/drawingml/2006/main" xmlns:r="http://schemas.openxmlformats.org/officeDocument/2006/relationships" xmlns:p="http://schemas.openxmlformats.org/presentationml/2006/main">
  <p:tag name="OTLMARKERSHAPE" val="OTL"/>
</p:tagLst>
</file>

<file path=ppt/tags/tag108.xml><?xml version="1.0" encoding="utf-8"?>
<p:tagLst xmlns:a="http://schemas.openxmlformats.org/drawingml/2006/main" xmlns:r="http://schemas.openxmlformats.org/officeDocument/2006/relationships" xmlns:p="http://schemas.openxmlformats.org/presentationml/2006/main">
  <p:tag name="OTLMARKERSHAPE" val="OTL"/>
</p:tagLst>
</file>

<file path=ppt/tags/tag109.xml><?xml version="1.0" encoding="utf-8"?>
<p:tagLst xmlns:a="http://schemas.openxmlformats.org/drawingml/2006/main" xmlns:r="http://schemas.openxmlformats.org/officeDocument/2006/relationships" xmlns:p="http://schemas.openxmlformats.org/presentationml/2006/main">
  <p:tag name="OTLMARKERSHAPE" val="OTL"/>
</p:tagLst>
</file>

<file path=ppt/tags/tag11.xml><?xml version="1.0" encoding="utf-8"?>
<p:tagLst xmlns:a="http://schemas.openxmlformats.org/drawingml/2006/main" xmlns:r="http://schemas.openxmlformats.org/officeDocument/2006/relationships" xmlns:p="http://schemas.openxmlformats.org/presentationml/2006/main">
  <p:tag name="OTLMARKERSHAPE" val="OTL"/>
</p:tagLst>
</file>

<file path=ppt/tags/tag110.xml><?xml version="1.0" encoding="utf-8"?>
<p:tagLst xmlns:a="http://schemas.openxmlformats.org/drawingml/2006/main" xmlns:r="http://schemas.openxmlformats.org/officeDocument/2006/relationships" xmlns:p="http://schemas.openxmlformats.org/presentationml/2006/main">
  <p:tag name="OTLMARKERSHAPE" val="OTL"/>
</p:tagLst>
</file>

<file path=ppt/tags/tag111.xml><?xml version="1.0" encoding="utf-8"?>
<p:tagLst xmlns:a="http://schemas.openxmlformats.org/drawingml/2006/main" xmlns:r="http://schemas.openxmlformats.org/officeDocument/2006/relationships" xmlns:p="http://schemas.openxmlformats.org/presentationml/2006/main">
  <p:tag name="OTLMARKERSHAPE" val="OTL"/>
</p:tagLst>
</file>

<file path=ppt/tags/tag112.xml><?xml version="1.0" encoding="utf-8"?>
<p:tagLst xmlns:a="http://schemas.openxmlformats.org/drawingml/2006/main" xmlns:r="http://schemas.openxmlformats.org/officeDocument/2006/relationships" xmlns:p="http://schemas.openxmlformats.org/presentationml/2006/main">
  <p:tag name="OTLMARKERSHAPE" val="OTL"/>
</p:tagLst>
</file>

<file path=ppt/tags/tag113.xml><?xml version="1.0" encoding="utf-8"?>
<p:tagLst xmlns:a="http://schemas.openxmlformats.org/drawingml/2006/main" xmlns:r="http://schemas.openxmlformats.org/officeDocument/2006/relationships" xmlns:p="http://schemas.openxmlformats.org/presentationml/2006/main">
  <p:tag name="OTLMARKERSHAPE" val="OTL"/>
</p:tagLst>
</file>

<file path=ppt/tags/tag114.xml><?xml version="1.0" encoding="utf-8"?>
<p:tagLst xmlns:a="http://schemas.openxmlformats.org/drawingml/2006/main" xmlns:r="http://schemas.openxmlformats.org/officeDocument/2006/relationships" xmlns:p="http://schemas.openxmlformats.org/presentationml/2006/main">
  <p:tag name="OTLMARKERSHAPE" val="OTL"/>
</p:tagLst>
</file>

<file path=ppt/tags/tag115.xml><?xml version="1.0" encoding="utf-8"?>
<p:tagLst xmlns:a="http://schemas.openxmlformats.org/drawingml/2006/main" xmlns:r="http://schemas.openxmlformats.org/officeDocument/2006/relationships" xmlns:p="http://schemas.openxmlformats.org/presentationml/2006/main">
  <p:tag name="OTLMARKERSHAPE" val="OTL"/>
</p:tagLst>
</file>

<file path=ppt/tags/tag116.xml><?xml version="1.0" encoding="utf-8"?>
<p:tagLst xmlns:a="http://schemas.openxmlformats.org/drawingml/2006/main" xmlns:r="http://schemas.openxmlformats.org/officeDocument/2006/relationships" xmlns:p="http://schemas.openxmlformats.org/presentationml/2006/main">
  <p:tag name="OTLMARKERSHAPE" val="OTL"/>
</p:tagLst>
</file>

<file path=ppt/tags/tag117.xml><?xml version="1.0" encoding="utf-8"?>
<p:tagLst xmlns:a="http://schemas.openxmlformats.org/drawingml/2006/main" xmlns:r="http://schemas.openxmlformats.org/officeDocument/2006/relationships" xmlns:p="http://schemas.openxmlformats.org/presentationml/2006/main">
  <p:tag name="OTLMARKERSHAPE" val="OTL"/>
</p:tagLst>
</file>

<file path=ppt/tags/tag118.xml><?xml version="1.0" encoding="utf-8"?>
<p:tagLst xmlns:a="http://schemas.openxmlformats.org/drawingml/2006/main" xmlns:r="http://schemas.openxmlformats.org/officeDocument/2006/relationships" xmlns:p="http://schemas.openxmlformats.org/presentationml/2006/main">
  <p:tag name="OTLMARKERSHAPE" val="OTL"/>
</p:tagLst>
</file>

<file path=ppt/tags/tag119.xml><?xml version="1.0" encoding="utf-8"?>
<p:tagLst xmlns:a="http://schemas.openxmlformats.org/drawingml/2006/main" xmlns:r="http://schemas.openxmlformats.org/officeDocument/2006/relationships" xmlns:p="http://schemas.openxmlformats.org/presentationml/2006/main">
  <p:tag name="OTLMARKERSHAPE" val="OTL"/>
</p:tagLst>
</file>

<file path=ppt/tags/tag12.xml><?xml version="1.0" encoding="utf-8"?>
<p:tagLst xmlns:a="http://schemas.openxmlformats.org/drawingml/2006/main" xmlns:r="http://schemas.openxmlformats.org/officeDocument/2006/relationships" xmlns:p="http://schemas.openxmlformats.org/presentationml/2006/main">
  <p:tag name="OTLMARKERSHAPE" val="OTL"/>
</p:tagLst>
</file>

<file path=ppt/tags/tag120.xml><?xml version="1.0" encoding="utf-8"?>
<p:tagLst xmlns:a="http://schemas.openxmlformats.org/drawingml/2006/main" xmlns:r="http://schemas.openxmlformats.org/officeDocument/2006/relationships" xmlns:p="http://schemas.openxmlformats.org/presentationml/2006/main">
  <p:tag name="OTLMARKERSHAPE" val="OTL"/>
</p:tagLst>
</file>

<file path=ppt/tags/tag121.xml><?xml version="1.0" encoding="utf-8"?>
<p:tagLst xmlns:a="http://schemas.openxmlformats.org/drawingml/2006/main" xmlns:r="http://schemas.openxmlformats.org/officeDocument/2006/relationships" xmlns:p="http://schemas.openxmlformats.org/presentationml/2006/main">
  <p:tag name="OTLMARKERSHAPE" val="OTL"/>
</p:tagLst>
</file>

<file path=ppt/tags/tag122.xml><?xml version="1.0" encoding="utf-8"?>
<p:tagLst xmlns:a="http://schemas.openxmlformats.org/drawingml/2006/main" xmlns:r="http://schemas.openxmlformats.org/officeDocument/2006/relationships" xmlns:p="http://schemas.openxmlformats.org/presentationml/2006/main">
  <p:tag name="OTLMARKERSHAPE" val="OTL"/>
</p:tagLst>
</file>

<file path=ppt/tags/tag123.xml><?xml version="1.0" encoding="utf-8"?>
<p:tagLst xmlns:a="http://schemas.openxmlformats.org/drawingml/2006/main" xmlns:r="http://schemas.openxmlformats.org/officeDocument/2006/relationships" xmlns:p="http://schemas.openxmlformats.org/presentationml/2006/main">
  <p:tag name="OTLMARKERSHAPE" val="OTL"/>
</p:tagLst>
</file>

<file path=ppt/tags/tag124.xml><?xml version="1.0" encoding="utf-8"?>
<p:tagLst xmlns:a="http://schemas.openxmlformats.org/drawingml/2006/main" xmlns:r="http://schemas.openxmlformats.org/officeDocument/2006/relationships" xmlns:p="http://schemas.openxmlformats.org/presentationml/2006/main">
  <p:tag name="OTLMARKERSHAPE" val="OTL"/>
</p:tagLst>
</file>

<file path=ppt/tags/tag125.xml><?xml version="1.0" encoding="utf-8"?>
<p:tagLst xmlns:a="http://schemas.openxmlformats.org/drawingml/2006/main" xmlns:r="http://schemas.openxmlformats.org/officeDocument/2006/relationships" xmlns:p="http://schemas.openxmlformats.org/presentationml/2006/main">
  <p:tag name="OTLMARKERSHAPE" val="OTL"/>
</p:tagLst>
</file>

<file path=ppt/tags/tag126.xml><?xml version="1.0" encoding="utf-8"?>
<p:tagLst xmlns:a="http://schemas.openxmlformats.org/drawingml/2006/main" xmlns:r="http://schemas.openxmlformats.org/officeDocument/2006/relationships" xmlns:p="http://schemas.openxmlformats.org/presentationml/2006/main">
  <p:tag name="OTLMARKERSHAPE" val="OTL"/>
</p:tagLst>
</file>

<file path=ppt/tags/tag127.xml><?xml version="1.0" encoding="utf-8"?>
<p:tagLst xmlns:a="http://schemas.openxmlformats.org/drawingml/2006/main" xmlns:r="http://schemas.openxmlformats.org/officeDocument/2006/relationships" xmlns:p="http://schemas.openxmlformats.org/presentationml/2006/main">
  <p:tag name="OTLMARKERSHAPE" val="OTL"/>
</p:tagLst>
</file>

<file path=ppt/tags/tag128.xml><?xml version="1.0" encoding="utf-8"?>
<p:tagLst xmlns:a="http://schemas.openxmlformats.org/drawingml/2006/main" xmlns:r="http://schemas.openxmlformats.org/officeDocument/2006/relationships" xmlns:p="http://schemas.openxmlformats.org/presentationml/2006/main">
  <p:tag name="OTLMARKERSHAPE" val="OTL"/>
</p:tagLst>
</file>

<file path=ppt/tags/tag129.xml><?xml version="1.0" encoding="utf-8"?>
<p:tagLst xmlns:a="http://schemas.openxmlformats.org/drawingml/2006/main" xmlns:r="http://schemas.openxmlformats.org/officeDocument/2006/relationships" xmlns:p="http://schemas.openxmlformats.org/presentationml/2006/main">
  <p:tag name="OTLMARKERSHAPE" val="OTL"/>
</p:tagLst>
</file>

<file path=ppt/tags/tag13.xml><?xml version="1.0" encoding="utf-8"?>
<p:tagLst xmlns:a="http://schemas.openxmlformats.org/drawingml/2006/main" xmlns:r="http://schemas.openxmlformats.org/officeDocument/2006/relationships" xmlns:p="http://schemas.openxmlformats.org/presentationml/2006/main">
  <p:tag name="OTLMARKERSHAPE" val="OTL"/>
</p:tagLst>
</file>

<file path=ppt/tags/tag130.xml><?xml version="1.0" encoding="utf-8"?>
<p:tagLst xmlns:a="http://schemas.openxmlformats.org/drawingml/2006/main" xmlns:r="http://schemas.openxmlformats.org/officeDocument/2006/relationships" xmlns:p="http://schemas.openxmlformats.org/presentationml/2006/main">
  <p:tag name="OTLMARKERSHAPE" val="OTL"/>
</p:tagLst>
</file>

<file path=ppt/tags/tag131.xml><?xml version="1.0" encoding="utf-8"?>
<p:tagLst xmlns:a="http://schemas.openxmlformats.org/drawingml/2006/main" xmlns:r="http://schemas.openxmlformats.org/officeDocument/2006/relationships" xmlns:p="http://schemas.openxmlformats.org/presentationml/2006/main">
  <p:tag name="OTLMARKERSHAPE" val="OTL"/>
</p:tagLst>
</file>

<file path=ppt/tags/tag132.xml><?xml version="1.0" encoding="utf-8"?>
<p:tagLst xmlns:a="http://schemas.openxmlformats.org/drawingml/2006/main" xmlns:r="http://schemas.openxmlformats.org/officeDocument/2006/relationships" xmlns:p="http://schemas.openxmlformats.org/presentationml/2006/main">
  <p:tag name="OTLMARKERSHAPE" val="OTL"/>
</p:tagLst>
</file>

<file path=ppt/tags/tag133.xml><?xml version="1.0" encoding="utf-8"?>
<p:tagLst xmlns:a="http://schemas.openxmlformats.org/drawingml/2006/main" xmlns:r="http://schemas.openxmlformats.org/officeDocument/2006/relationships" xmlns:p="http://schemas.openxmlformats.org/presentationml/2006/main">
  <p:tag name="OTLMARKERSHAPE" val="OTL"/>
</p:tagLst>
</file>

<file path=ppt/tags/tag134.xml><?xml version="1.0" encoding="utf-8"?>
<p:tagLst xmlns:a="http://schemas.openxmlformats.org/drawingml/2006/main" xmlns:r="http://schemas.openxmlformats.org/officeDocument/2006/relationships" xmlns:p="http://schemas.openxmlformats.org/presentationml/2006/main">
  <p:tag name="OTLMARKERSHAPE" val="OTL"/>
</p:tagLst>
</file>

<file path=ppt/tags/tag135.xml><?xml version="1.0" encoding="utf-8"?>
<p:tagLst xmlns:a="http://schemas.openxmlformats.org/drawingml/2006/main" xmlns:r="http://schemas.openxmlformats.org/officeDocument/2006/relationships" xmlns:p="http://schemas.openxmlformats.org/presentationml/2006/main">
  <p:tag name="OTLMARKERSHAPE" val="OTL"/>
</p:tagLst>
</file>

<file path=ppt/tags/tag136.xml><?xml version="1.0" encoding="utf-8"?>
<p:tagLst xmlns:a="http://schemas.openxmlformats.org/drawingml/2006/main" xmlns:r="http://schemas.openxmlformats.org/officeDocument/2006/relationships" xmlns:p="http://schemas.openxmlformats.org/presentationml/2006/main">
  <p:tag name="OTLMARKERSHAPE" val="OTL"/>
</p:tagLst>
</file>

<file path=ppt/tags/tag137.xml><?xml version="1.0" encoding="utf-8"?>
<p:tagLst xmlns:a="http://schemas.openxmlformats.org/drawingml/2006/main" xmlns:r="http://schemas.openxmlformats.org/officeDocument/2006/relationships" xmlns:p="http://schemas.openxmlformats.org/presentationml/2006/main">
  <p:tag name="OTLMARKERSHAPE" val="OTL"/>
</p:tagLst>
</file>

<file path=ppt/tags/tag138.xml><?xml version="1.0" encoding="utf-8"?>
<p:tagLst xmlns:a="http://schemas.openxmlformats.org/drawingml/2006/main" xmlns:r="http://schemas.openxmlformats.org/officeDocument/2006/relationships" xmlns:p="http://schemas.openxmlformats.org/presentationml/2006/main">
  <p:tag name="OTLMARKERSHAPE" val="OTL"/>
</p:tagLst>
</file>

<file path=ppt/tags/tag139.xml><?xml version="1.0" encoding="utf-8"?>
<p:tagLst xmlns:a="http://schemas.openxmlformats.org/drawingml/2006/main" xmlns:r="http://schemas.openxmlformats.org/officeDocument/2006/relationships" xmlns:p="http://schemas.openxmlformats.org/presentationml/2006/main">
  <p:tag name="OTLMARKERSHAPE" val="OTL"/>
</p:tagLst>
</file>

<file path=ppt/tags/tag14.xml><?xml version="1.0" encoding="utf-8"?>
<p:tagLst xmlns:a="http://schemas.openxmlformats.org/drawingml/2006/main" xmlns:r="http://schemas.openxmlformats.org/officeDocument/2006/relationships" xmlns:p="http://schemas.openxmlformats.org/presentationml/2006/main">
  <p:tag name="OTLMARKERSHAPE" val="OTL"/>
</p:tagLst>
</file>

<file path=ppt/tags/tag15.xml><?xml version="1.0" encoding="utf-8"?>
<p:tagLst xmlns:a="http://schemas.openxmlformats.org/drawingml/2006/main" xmlns:r="http://schemas.openxmlformats.org/officeDocument/2006/relationships" xmlns:p="http://schemas.openxmlformats.org/presentationml/2006/main">
  <p:tag name="OTLMARKERSHAPE" val="OTL"/>
</p:tagLst>
</file>

<file path=ppt/tags/tag16.xml><?xml version="1.0" encoding="utf-8"?>
<p:tagLst xmlns:a="http://schemas.openxmlformats.org/drawingml/2006/main" xmlns:r="http://schemas.openxmlformats.org/officeDocument/2006/relationships" xmlns:p="http://schemas.openxmlformats.org/presentationml/2006/main">
  <p:tag name="OTLMARKERSHAPE" val="OTL"/>
</p:tagLst>
</file>

<file path=ppt/tags/tag17.xml><?xml version="1.0" encoding="utf-8"?>
<p:tagLst xmlns:a="http://schemas.openxmlformats.org/drawingml/2006/main" xmlns:r="http://schemas.openxmlformats.org/officeDocument/2006/relationships" xmlns:p="http://schemas.openxmlformats.org/presentationml/2006/main">
  <p:tag name="OTLMARKERSHAPE" val="OTL"/>
</p:tagLst>
</file>

<file path=ppt/tags/tag18.xml><?xml version="1.0" encoding="utf-8"?>
<p:tagLst xmlns:a="http://schemas.openxmlformats.org/drawingml/2006/main" xmlns:r="http://schemas.openxmlformats.org/officeDocument/2006/relationships" xmlns:p="http://schemas.openxmlformats.org/presentationml/2006/main">
  <p:tag name="OTLMARKERSHAPE" val="OTL"/>
</p:tagLst>
</file>

<file path=ppt/tags/tag19.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Lst>
</file>

<file path=ppt/tags/tag20.xml><?xml version="1.0" encoding="utf-8"?>
<p:tagLst xmlns:a="http://schemas.openxmlformats.org/drawingml/2006/main" xmlns:r="http://schemas.openxmlformats.org/officeDocument/2006/relationships" xmlns:p="http://schemas.openxmlformats.org/presentationml/2006/main">
  <p:tag name="OTLMARKERSHAPE" val="OTL"/>
</p:tagLst>
</file>

<file path=ppt/tags/tag21.xml><?xml version="1.0" encoding="utf-8"?>
<p:tagLst xmlns:a="http://schemas.openxmlformats.org/drawingml/2006/main" xmlns:r="http://schemas.openxmlformats.org/officeDocument/2006/relationships" xmlns:p="http://schemas.openxmlformats.org/presentationml/2006/main">
  <p:tag name="OTLMARKERSHAPE" val="OTL"/>
</p:tagLst>
</file>

<file path=ppt/tags/tag22.xml><?xml version="1.0" encoding="utf-8"?>
<p:tagLst xmlns:a="http://schemas.openxmlformats.org/drawingml/2006/main" xmlns:r="http://schemas.openxmlformats.org/officeDocument/2006/relationships" xmlns:p="http://schemas.openxmlformats.org/presentationml/2006/main">
  <p:tag name="OTLMARKERSHAPE" val="OTL"/>
</p:tagLst>
</file>

<file path=ppt/tags/tag23.xml><?xml version="1.0" encoding="utf-8"?>
<p:tagLst xmlns:a="http://schemas.openxmlformats.org/drawingml/2006/main" xmlns:r="http://schemas.openxmlformats.org/officeDocument/2006/relationships" xmlns:p="http://schemas.openxmlformats.org/presentationml/2006/main">
  <p:tag name="OTLMARKERSHAPE" val="OTL"/>
</p:tagLst>
</file>

<file path=ppt/tags/tag24.xml><?xml version="1.0" encoding="utf-8"?>
<p:tagLst xmlns:a="http://schemas.openxmlformats.org/drawingml/2006/main" xmlns:r="http://schemas.openxmlformats.org/officeDocument/2006/relationships" xmlns:p="http://schemas.openxmlformats.org/presentationml/2006/main">
  <p:tag name="OTLMARKERSHAPE" val="OTL"/>
</p:tagLst>
</file>

<file path=ppt/tags/tag25.xml><?xml version="1.0" encoding="utf-8"?>
<p:tagLst xmlns:a="http://schemas.openxmlformats.org/drawingml/2006/main" xmlns:r="http://schemas.openxmlformats.org/officeDocument/2006/relationships" xmlns:p="http://schemas.openxmlformats.org/presentationml/2006/main">
  <p:tag name="OTLMARKERSHAPE" val="OTL"/>
</p:tagLst>
</file>

<file path=ppt/tags/tag26.xml><?xml version="1.0" encoding="utf-8"?>
<p:tagLst xmlns:a="http://schemas.openxmlformats.org/drawingml/2006/main" xmlns:r="http://schemas.openxmlformats.org/officeDocument/2006/relationships" xmlns:p="http://schemas.openxmlformats.org/presentationml/2006/main">
  <p:tag name="OTLMARKERSHAPE" val="OTL"/>
</p:tagLst>
</file>

<file path=ppt/tags/tag27.xml><?xml version="1.0" encoding="utf-8"?>
<p:tagLst xmlns:a="http://schemas.openxmlformats.org/drawingml/2006/main" xmlns:r="http://schemas.openxmlformats.org/officeDocument/2006/relationships" xmlns:p="http://schemas.openxmlformats.org/presentationml/2006/main">
  <p:tag name="OTLMARKERSHAPE" val="OTL"/>
</p:tagLst>
</file>

<file path=ppt/tags/tag28.xml><?xml version="1.0" encoding="utf-8"?>
<p:tagLst xmlns:a="http://schemas.openxmlformats.org/drawingml/2006/main" xmlns:r="http://schemas.openxmlformats.org/officeDocument/2006/relationships" xmlns:p="http://schemas.openxmlformats.org/presentationml/2006/main">
  <p:tag name="OTLMARKERSHAPE" val="OTL"/>
</p:tagLst>
</file>

<file path=ppt/tags/tag29.xml><?xml version="1.0" encoding="utf-8"?>
<p:tagLst xmlns:a="http://schemas.openxmlformats.org/drawingml/2006/main" xmlns:r="http://schemas.openxmlformats.org/officeDocument/2006/relationships" xmlns:p="http://schemas.openxmlformats.org/presentationml/2006/main">
  <p:tag name="OTLMARKERSHAPE" val="OTL"/>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30.xml><?xml version="1.0" encoding="utf-8"?>
<p:tagLst xmlns:a="http://schemas.openxmlformats.org/drawingml/2006/main" xmlns:r="http://schemas.openxmlformats.org/officeDocument/2006/relationships" xmlns:p="http://schemas.openxmlformats.org/presentationml/2006/main">
  <p:tag name="OTLMARKERSHAPE" val="OTL"/>
</p:tagLst>
</file>

<file path=ppt/tags/tag31.xml><?xml version="1.0" encoding="utf-8"?>
<p:tagLst xmlns:a="http://schemas.openxmlformats.org/drawingml/2006/main" xmlns:r="http://schemas.openxmlformats.org/officeDocument/2006/relationships" xmlns:p="http://schemas.openxmlformats.org/presentationml/2006/main">
  <p:tag name="OTLMARKERSHAPE" val="OTL"/>
</p:tagLst>
</file>

<file path=ppt/tags/tag32.xml><?xml version="1.0" encoding="utf-8"?>
<p:tagLst xmlns:a="http://schemas.openxmlformats.org/drawingml/2006/main" xmlns:r="http://schemas.openxmlformats.org/officeDocument/2006/relationships" xmlns:p="http://schemas.openxmlformats.org/presentationml/2006/main">
  <p:tag name="OTLMARKERSHAPE" val="OTL"/>
</p:tagLst>
</file>

<file path=ppt/tags/tag33.xml><?xml version="1.0" encoding="utf-8"?>
<p:tagLst xmlns:a="http://schemas.openxmlformats.org/drawingml/2006/main" xmlns:r="http://schemas.openxmlformats.org/officeDocument/2006/relationships" xmlns:p="http://schemas.openxmlformats.org/presentationml/2006/main">
  <p:tag name="OTLMARKERSHAPE" val="OTL"/>
</p:tagLst>
</file>

<file path=ppt/tags/tag34.xml><?xml version="1.0" encoding="utf-8"?>
<p:tagLst xmlns:a="http://schemas.openxmlformats.org/drawingml/2006/main" xmlns:r="http://schemas.openxmlformats.org/officeDocument/2006/relationships" xmlns:p="http://schemas.openxmlformats.org/presentationml/2006/main">
  <p:tag name="OTLMARKERSHAPE" val="OTL"/>
</p:tagLst>
</file>

<file path=ppt/tags/tag35.xml><?xml version="1.0" encoding="utf-8"?>
<p:tagLst xmlns:a="http://schemas.openxmlformats.org/drawingml/2006/main" xmlns:r="http://schemas.openxmlformats.org/officeDocument/2006/relationships" xmlns:p="http://schemas.openxmlformats.org/presentationml/2006/main">
  <p:tag name="OTLMARKERSHAPE" val="OTL"/>
</p:tagLst>
</file>

<file path=ppt/tags/tag36.xml><?xml version="1.0" encoding="utf-8"?>
<p:tagLst xmlns:a="http://schemas.openxmlformats.org/drawingml/2006/main" xmlns:r="http://schemas.openxmlformats.org/officeDocument/2006/relationships" xmlns:p="http://schemas.openxmlformats.org/presentationml/2006/main">
  <p:tag name="OTLMARKERSHAPE" val="OTL"/>
</p:tagLst>
</file>

<file path=ppt/tags/tag37.xml><?xml version="1.0" encoding="utf-8"?>
<p:tagLst xmlns:a="http://schemas.openxmlformats.org/drawingml/2006/main" xmlns:r="http://schemas.openxmlformats.org/officeDocument/2006/relationships" xmlns:p="http://schemas.openxmlformats.org/presentationml/2006/main">
  <p:tag name="OTLMARKERSHAPE" val="OTL"/>
</p:tagLst>
</file>

<file path=ppt/tags/tag38.xml><?xml version="1.0" encoding="utf-8"?>
<p:tagLst xmlns:a="http://schemas.openxmlformats.org/drawingml/2006/main" xmlns:r="http://schemas.openxmlformats.org/officeDocument/2006/relationships" xmlns:p="http://schemas.openxmlformats.org/presentationml/2006/main">
  <p:tag name="OTLMARKERSHAPE" val="OTL"/>
</p:tagLst>
</file>

<file path=ppt/tags/tag39.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40.xml><?xml version="1.0" encoding="utf-8"?>
<p:tagLst xmlns:a="http://schemas.openxmlformats.org/drawingml/2006/main" xmlns:r="http://schemas.openxmlformats.org/officeDocument/2006/relationships" xmlns:p="http://schemas.openxmlformats.org/presentationml/2006/main">
  <p:tag name="OTLMARKERSHAPE" val="OTL"/>
</p:tagLst>
</file>

<file path=ppt/tags/tag41.xml><?xml version="1.0" encoding="utf-8"?>
<p:tagLst xmlns:a="http://schemas.openxmlformats.org/drawingml/2006/main" xmlns:r="http://schemas.openxmlformats.org/officeDocument/2006/relationships" xmlns:p="http://schemas.openxmlformats.org/presentationml/2006/main">
  <p:tag name="OTLMARKERSHAPE" val="OTL"/>
</p:tagLst>
</file>

<file path=ppt/tags/tag42.xml><?xml version="1.0" encoding="utf-8"?>
<p:tagLst xmlns:a="http://schemas.openxmlformats.org/drawingml/2006/main" xmlns:r="http://schemas.openxmlformats.org/officeDocument/2006/relationships" xmlns:p="http://schemas.openxmlformats.org/presentationml/2006/main">
  <p:tag name="OTLMARKERSHAPE" val="OTL"/>
</p:tagLst>
</file>

<file path=ppt/tags/tag43.xml><?xml version="1.0" encoding="utf-8"?>
<p:tagLst xmlns:a="http://schemas.openxmlformats.org/drawingml/2006/main" xmlns:r="http://schemas.openxmlformats.org/officeDocument/2006/relationships" xmlns:p="http://schemas.openxmlformats.org/presentationml/2006/main">
  <p:tag name="OTLMARKERSHAPE" val="OTL"/>
</p:tagLst>
</file>

<file path=ppt/tags/tag44.xml><?xml version="1.0" encoding="utf-8"?>
<p:tagLst xmlns:a="http://schemas.openxmlformats.org/drawingml/2006/main" xmlns:r="http://schemas.openxmlformats.org/officeDocument/2006/relationships" xmlns:p="http://schemas.openxmlformats.org/presentationml/2006/main">
  <p:tag name="OTLMARKERSHAPE" val="OTL"/>
</p:tagLst>
</file>

<file path=ppt/tags/tag45.xml><?xml version="1.0" encoding="utf-8"?>
<p:tagLst xmlns:a="http://schemas.openxmlformats.org/drawingml/2006/main" xmlns:r="http://schemas.openxmlformats.org/officeDocument/2006/relationships" xmlns:p="http://schemas.openxmlformats.org/presentationml/2006/main">
  <p:tag name="OTLMARKERSHAPE" val="OTL"/>
</p:tagLst>
</file>

<file path=ppt/tags/tag46.xml><?xml version="1.0" encoding="utf-8"?>
<p:tagLst xmlns:a="http://schemas.openxmlformats.org/drawingml/2006/main" xmlns:r="http://schemas.openxmlformats.org/officeDocument/2006/relationships" xmlns:p="http://schemas.openxmlformats.org/presentationml/2006/main">
  <p:tag name="OTLMARKERSHAPE" val="OTL"/>
</p:tagLst>
</file>

<file path=ppt/tags/tag47.xml><?xml version="1.0" encoding="utf-8"?>
<p:tagLst xmlns:a="http://schemas.openxmlformats.org/drawingml/2006/main" xmlns:r="http://schemas.openxmlformats.org/officeDocument/2006/relationships" xmlns:p="http://schemas.openxmlformats.org/presentationml/2006/main">
  <p:tag name="OTLMARKERSHAPE" val="OTL"/>
</p:tagLst>
</file>

<file path=ppt/tags/tag48.xml><?xml version="1.0" encoding="utf-8"?>
<p:tagLst xmlns:a="http://schemas.openxmlformats.org/drawingml/2006/main" xmlns:r="http://schemas.openxmlformats.org/officeDocument/2006/relationships" xmlns:p="http://schemas.openxmlformats.org/presentationml/2006/main">
  <p:tag name="OTLMARKERSHAPE" val="OTL"/>
</p:tagLst>
</file>

<file path=ppt/tags/tag49.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Lst>
</file>

<file path=ppt/tags/tag50.xml><?xml version="1.0" encoding="utf-8"?>
<p:tagLst xmlns:a="http://schemas.openxmlformats.org/drawingml/2006/main" xmlns:r="http://schemas.openxmlformats.org/officeDocument/2006/relationships" xmlns:p="http://schemas.openxmlformats.org/presentationml/2006/main">
  <p:tag name="OTLMARKERSHAPE" val="OTL"/>
</p:tagLst>
</file>

<file path=ppt/tags/tag51.xml><?xml version="1.0" encoding="utf-8"?>
<p:tagLst xmlns:a="http://schemas.openxmlformats.org/drawingml/2006/main" xmlns:r="http://schemas.openxmlformats.org/officeDocument/2006/relationships" xmlns:p="http://schemas.openxmlformats.org/presentationml/2006/main">
  <p:tag name="OTLMARKERSHAPE" val="OTL"/>
</p:tagLst>
</file>

<file path=ppt/tags/tag52.xml><?xml version="1.0" encoding="utf-8"?>
<p:tagLst xmlns:a="http://schemas.openxmlformats.org/drawingml/2006/main" xmlns:r="http://schemas.openxmlformats.org/officeDocument/2006/relationships" xmlns:p="http://schemas.openxmlformats.org/presentationml/2006/main">
  <p:tag name="OTLMARKERSHAPE" val="OTL"/>
</p:tagLst>
</file>

<file path=ppt/tags/tag53.xml><?xml version="1.0" encoding="utf-8"?>
<p:tagLst xmlns:a="http://schemas.openxmlformats.org/drawingml/2006/main" xmlns:r="http://schemas.openxmlformats.org/officeDocument/2006/relationships" xmlns:p="http://schemas.openxmlformats.org/presentationml/2006/main">
  <p:tag name="OTLMARKERSHAPE" val="OTL"/>
</p:tagLst>
</file>

<file path=ppt/tags/tag54.xml><?xml version="1.0" encoding="utf-8"?>
<p:tagLst xmlns:a="http://schemas.openxmlformats.org/drawingml/2006/main" xmlns:r="http://schemas.openxmlformats.org/officeDocument/2006/relationships" xmlns:p="http://schemas.openxmlformats.org/presentationml/2006/main">
  <p:tag name="OTLMARKERSHAPE" val="OTL"/>
</p:tagLst>
</file>

<file path=ppt/tags/tag55.xml><?xml version="1.0" encoding="utf-8"?>
<p:tagLst xmlns:a="http://schemas.openxmlformats.org/drawingml/2006/main" xmlns:r="http://schemas.openxmlformats.org/officeDocument/2006/relationships" xmlns:p="http://schemas.openxmlformats.org/presentationml/2006/main">
  <p:tag name="OTLMARKERSHAPE" val="OTL"/>
</p:tagLst>
</file>

<file path=ppt/tags/tag56.xml><?xml version="1.0" encoding="utf-8"?>
<p:tagLst xmlns:a="http://schemas.openxmlformats.org/drawingml/2006/main" xmlns:r="http://schemas.openxmlformats.org/officeDocument/2006/relationships" xmlns:p="http://schemas.openxmlformats.org/presentationml/2006/main">
  <p:tag name="OTLMARKERSHAPE" val="OTL"/>
</p:tagLst>
</file>

<file path=ppt/tags/tag57.xml><?xml version="1.0" encoding="utf-8"?>
<p:tagLst xmlns:a="http://schemas.openxmlformats.org/drawingml/2006/main" xmlns:r="http://schemas.openxmlformats.org/officeDocument/2006/relationships" xmlns:p="http://schemas.openxmlformats.org/presentationml/2006/main">
  <p:tag name="OTLMARKERSHAPE" val="OTL"/>
</p:tagLst>
</file>

<file path=ppt/tags/tag58.xml><?xml version="1.0" encoding="utf-8"?>
<p:tagLst xmlns:a="http://schemas.openxmlformats.org/drawingml/2006/main" xmlns:r="http://schemas.openxmlformats.org/officeDocument/2006/relationships" xmlns:p="http://schemas.openxmlformats.org/presentationml/2006/main">
  <p:tag name="OTLMARKERSHAPE" val="OTL"/>
</p:tagLst>
</file>

<file path=ppt/tags/tag59.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Lst>
</file>

<file path=ppt/tags/tag60.xml><?xml version="1.0" encoding="utf-8"?>
<p:tagLst xmlns:a="http://schemas.openxmlformats.org/drawingml/2006/main" xmlns:r="http://schemas.openxmlformats.org/officeDocument/2006/relationships" xmlns:p="http://schemas.openxmlformats.org/presentationml/2006/main">
  <p:tag name="OTLMARKERSHAPE" val="OTL"/>
</p:tagLst>
</file>

<file path=ppt/tags/tag61.xml><?xml version="1.0" encoding="utf-8"?>
<p:tagLst xmlns:a="http://schemas.openxmlformats.org/drawingml/2006/main" xmlns:r="http://schemas.openxmlformats.org/officeDocument/2006/relationships" xmlns:p="http://schemas.openxmlformats.org/presentationml/2006/main">
  <p:tag name="OTLMARKERSHAPE" val="OTL"/>
</p:tagLst>
</file>

<file path=ppt/tags/tag62.xml><?xml version="1.0" encoding="utf-8"?>
<p:tagLst xmlns:a="http://schemas.openxmlformats.org/drawingml/2006/main" xmlns:r="http://schemas.openxmlformats.org/officeDocument/2006/relationships" xmlns:p="http://schemas.openxmlformats.org/presentationml/2006/main">
  <p:tag name="OTLMARKERSHAPE" val="OTL"/>
</p:tagLst>
</file>

<file path=ppt/tags/tag63.xml><?xml version="1.0" encoding="utf-8"?>
<p:tagLst xmlns:a="http://schemas.openxmlformats.org/drawingml/2006/main" xmlns:r="http://schemas.openxmlformats.org/officeDocument/2006/relationships" xmlns:p="http://schemas.openxmlformats.org/presentationml/2006/main">
  <p:tag name="OTLMARKERSHAPE" val="OTL"/>
</p:tagLst>
</file>

<file path=ppt/tags/tag64.xml><?xml version="1.0" encoding="utf-8"?>
<p:tagLst xmlns:a="http://schemas.openxmlformats.org/drawingml/2006/main" xmlns:r="http://schemas.openxmlformats.org/officeDocument/2006/relationships" xmlns:p="http://schemas.openxmlformats.org/presentationml/2006/main">
  <p:tag name="OTLMARKERSHAPE" val="OTL"/>
</p:tagLst>
</file>

<file path=ppt/tags/tag65.xml><?xml version="1.0" encoding="utf-8"?>
<p:tagLst xmlns:a="http://schemas.openxmlformats.org/drawingml/2006/main" xmlns:r="http://schemas.openxmlformats.org/officeDocument/2006/relationships" xmlns:p="http://schemas.openxmlformats.org/presentationml/2006/main">
  <p:tag name="OTLMARKERSHAPE" val="OTL"/>
</p:tagLst>
</file>

<file path=ppt/tags/tag66.xml><?xml version="1.0" encoding="utf-8"?>
<p:tagLst xmlns:a="http://schemas.openxmlformats.org/drawingml/2006/main" xmlns:r="http://schemas.openxmlformats.org/officeDocument/2006/relationships" xmlns:p="http://schemas.openxmlformats.org/presentationml/2006/main">
  <p:tag name="OTLMARKERSHAPE" val="OTL"/>
</p:tagLst>
</file>

<file path=ppt/tags/tag67.xml><?xml version="1.0" encoding="utf-8"?>
<p:tagLst xmlns:a="http://schemas.openxmlformats.org/drawingml/2006/main" xmlns:r="http://schemas.openxmlformats.org/officeDocument/2006/relationships" xmlns:p="http://schemas.openxmlformats.org/presentationml/2006/main">
  <p:tag name="OTLMARKERSHAPE" val="OTL"/>
</p:tagLst>
</file>

<file path=ppt/tags/tag68.xml><?xml version="1.0" encoding="utf-8"?>
<p:tagLst xmlns:a="http://schemas.openxmlformats.org/drawingml/2006/main" xmlns:r="http://schemas.openxmlformats.org/officeDocument/2006/relationships" xmlns:p="http://schemas.openxmlformats.org/presentationml/2006/main">
  <p:tag name="OTLMARKERSHAPE" val="OTL"/>
</p:tagLst>
</file>

<file path=ppt/tags/tag69.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Lst>
</file>

<file path=ppt/tags/tag70.xml><?xml version="1.0" encoding="utf-8"?>
<p:tagLst xmlns:a="http://schemas.openxmlformats.org/drawingml/2006/main" xmlns:r="http://schemas.openxmlformats.org/officeDocument/2006/relationships" xmlns:p="http://schemas.openxmlformats.org/presentationml/2006/main">
  <p:tag name="OTLMARKERSHAPE" val="OTL"/>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2.xml><?xml version="1.0" encoding="utf-8"?>
<p:tagLst xmlns:a="http://schemas.openxmlformats.org/drawingml/2006/main" xmlns:r="http://schemas.openxmlformats.org/officeDocument/2006/relationships" xmlns:p="http://schemas.openxmlformats.org/presentationml/2006/main">
  <p:tag name="OTLMARKERSHAPE" val="OTL"/>
</p:tagLst>
</file>

<file path=ppt/tags/tag73.xml><?xml version="1.0" encoding="utf-8"?>
<p:tagLst xmlns:a="http://schemas.openxmlformats.org/drawingml/2006/main" xmlns:r="http://schemas.openxmlformats.org/officeDocument/2006/relationships" xmlns:p="http://schemas.openxmlformats.org/presentationml/2006/main">
  <p:tag name="OTLMARKERSHAPE" val="OTL"/>
</p:tagLst>
</file>

<file path=ppt/tags/tag74.xml><?xml version="1.0" encoding="utf-8"?>
<p:tagLst xmlns:a="http://schemas.openxmlformats.org/drawingml/2006/main" xmlns:r="http://schemas.openxmlformats.org/officeDocument/2006/relationships" xmlns:p="http://schemas.openxmlformats.org/presentationml/2006/main">
  <p:tag name="OTLMARKERSHAPE" val="OTL"/>
</p:tagLst>
</file>

<file path=ppt/tags/tag75.xml><?xml version="1.0" encoding="utf-8"?>
<p:tagLst xmlns:a="http://schemas.openxmlformats.org/drawingml/2006/main" xmlns:r="http://schemas.openxmlformats.org/officeDocument/2006/relationships" xmlns:p="http://schemas.openxmlformats.org/presentationml/2006/main">
  <p:tag name="OTLMARKERSHAPE" val="OTL"/>
</p:tagLst>
</file>

<file path=ppt/tags/tag76.xml><?xml version="1.0" encoding="utf-8"?>
<p:tagLst xmlns:a="http://schemas.openxmlformats.org/drawingml/2006/main" xmlns:r="http://schemas.openxmlformats.org/officeDocument/2006/relationships" xmlns:p="http://schemas.openxmlformats.org/presentationml/2006/main">
  <p:tag name="OTLMARKERSHAPE" val="OTL"/>
</p:tagLst>
</file>

<file path=ppt/tags/tag77.xml><?xml version="1.0" encoding="utf-8"?>
<p:tagLst xmlns:a="http://schemas.openxmlformats.org/drawingml/2006/main" xmlns:r="http://schemas.openxmlformats.org/officeDocument/2006/relationships" xmlns:p="http://schemas.openxmlformats.org/presentationml/2006/main">
  <p:tag name="OTLMARKERSHAPE" val="OTL"/>
</p:tagLst>
</file>

<file path=ppt/tags/tag78.xml><?xml version="1.0" encoding="utf-8"?>
<p:tagLst xmlns:a="http://schemas.openxmlformats.org/drawingml/2006/main" xmlns:r="http://schemas.openxmlformats.org/officeDocument/2006/relationships" xmlns:p="http://schemas.openxmlformats.org/presentationml/2006/main">
  <p:tag name="OTLMARKERSHAPE" val="OTL"/>
</p:tagLst>
</file>

<file path=ppt/tags/tag79.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Lst>
</file>

<file path=ppt/tags/tag80.xml><?xml version="1.0" encoding="utf-8"?>
<p:tagLst xmlns:a="http://schemas.openxmlformats.org/drawingml/2006/main" xmlns:r="http://schemas.openxmlformats.org/officeDocument/2006/relationships" xmlns:p="http://schemas.openxmlformats.org/presentationml/2006/main">
  <p:tag name="OTLMARKERSHAPE" val="OTL"/>
</p:tagLst>
</file>

<file path=ppt/tags/tag81.xml><?xml version="1.0" encoding="utf-8"?>
<p:tagLst xmlns:a="http://schemas.openxmlformats.org/drawingml/2006/main" xmlns:r="http://schemas.openxmlformats.org/officeDocument/2006/relationships" xmlns:p="http://schemas.openxmlformats.org/presentationml/2006/main">
  <p:tag name="OTLMARKERSHAPE" val="OTL"/>
</p:tagLst>
</file>

<file path=ppt/tags/tag82.xml><?xml version="1.0" encoding="utf-8"?>
<p:tagLst xmlns:a="http://schemas.openxmlformats.org/drawingml/2006/main" xmlns:r="http://schemas.openxmlformats.org/officeDocument/2006/relationships" xmlns:p="http://schemas.openxmlformats.org/presentationml/2006/main">
  <p:tag name="OTLMARKERSHAPE" val="OTL"/>
</p:tagLst>
</file>

<file path=ppt/tags/tag83.xml><?xml version="1.0" encoding="utf-8"?>
<p:tagLst xmlns:a="http://schemas.openxmlformats.org/drawingml/2006/main" xmlns:r="http://schemas.openxmlformats.org/officeDocument/2006/relationships" xmlns:p="http://schemas.openxmlformats.org/presentationml/2006/main">
  <p:tag name="OTLMARKERSHAPE" val="OTL"/>
</p:tagLst>
</file>

<file path=ppt/tags/tag84.xml><?xml version="1.0" encoding="utf-8"?>
<p:tagLst xmlns:a="http://schemas.openxmlformats.org/drawingml/2006/main" xmlns:r="http://schemas.openxmlformats.org/officeDocument/2006/relationships" xmlns:p="http://schemas.openxmlformats.org/presentationml/2006/main">
  <p:tag name="OTLMARKERSHAPE" val="OTL"/>
</p:tagLst>
</file>

<file path=ppt/tags/tag85.xml><?xml version="1.0" encoding="utf-8"?>
<p:tagLst xmlns:a="http://schemas.openxmlformats.org/drawingml/2006/main" xmlns:r="http://schemas.openxmlformats.org/officeDocument/2006/relationships" xmlns:p="http://schemas.openxmlformats.org/presentationml/2006/main">
  <p:tag name="OTLMARKERSHAPE" val="OTL"/>
</p:tagLst>
</file>

<file path=ppt/tags/tag86.xml><?xml version="1.0" encoding="utf-8"?>
<p:tagLst xmlns:a="http://schemas.openxmlformats.org/drawingml/2006/main" xmlns:r="http://schemas.openxmlformats.org/officeDocument/2006/relationships" xmlns:p="http://schemas.openxmlformats.org/presentationml/2006/main">
  <p:tag name="OTLMARKERSHAPE" val="OTL"/>
</p:tagLst>
</file>

<file path=ppt/tags/tag87.xml><?xml version="1.0" encoding="utf-8"?>
<p:tagLst xmlns:a="http://schemas.openxmlformats.org/drawingml/2006/main" xmlns:r="http://schemas.openxmlformats.org/officeDocument/2006/relationships" xmlns:p="http://schemas.openxmlformats.org/presentationml/2006/main">
  <p:tag name="OTLMARKERSHAPE" val="OTL"/>
</p:tagLst>
</file>

<file path=ppt/tags/tag88.xml><?xml version="1.0" encoding="utf-8"?>
<p:tagLst xmlns:a="http://schemas.openxmlformats.org/drawingml/2006/main" xmlns:r="http://schemas.openxmlformats.org/officeDocument/2006/relationships" xmlns:p="http://schemas.openxmlformats.org/presentationml/2006/main">
  <p:tag name="OTLMARKERSHAPE" val="OTL"/>
</p:tagLst>
</file>

<file path=ppt/tags/tag89.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Lst>
</file>

<file path=ppt/tags/tag90.xml><?xml version="1.0" encoding="utf-8"?>
<p:tagLst xmlns:a="http://schemas.openxmlformats.org/drawingml/2006/main" xmlns:r="http://schemas.openxmlformats.org/officeDocument/2006/relationships" xmlns:p="http://schemas.openxmlformats.org/presentationml/2006/main">
  <p:tag name="OTLMARKERSHAPE" val="OTL"/>
</p:tagLst>
</file>

<file path=ppt/tags/tag91.xml><?xml version="1.0" encoding="utf-8"?>
<p:tagLst xmlns:a="http://schemas.openxmlformats.org/drawingml/2006/main" xmlns:r="http://schemas.openxmlformats.org/officeDocument/2006/relationships" xmlns:p="http://schemas.openxmlformats.org/presentationml/2006/main">
  <p:tag name="OTLMARKERSHAPE" val="OTL"/>
</p:tagLst>
</file>

<file path=ppt/tags/tag92.xml><?xml version="1.0" encoding="utf-8"?>
<p:tagLst xmlns:a="http://schemas.openxmlformats.org/drawingml/2006/main" xmlns:r="http://schemas.openxmlformats.org/officeDocument/2006/relationships" xmlns:p="http://schemas.openxmlformats.org/presentationml/2006/main">
  <p:tag name="OTLMARKERSHAPE" val="OTL"/>
</p:tagLst>
</file>

<file path=ppt/tags/tag93.xml><?xml version="1.0" encoding="utf-8"?>
<p:tagLst xmlns:a="http://schemas.openxmlformats.org/drawingml/2006/main" xmlns:r="http://schemas.openxmlformats.org/officeDocument/2006/relationships" xmlns:p="http://schemas.openxmlformats.org/presentationml/2006/main">
  <p:tag name="OTLMARKERSHAPE" val="OTL"/>
</p:tagLst>
</file>

<file path=ppt/tags/tag94.xml><?xml version="1.0" encoding="utf-8"?>
<p:tagLst xmlns:a="http://schemas.openxmlformats.org/drawingml/2006/main" xmlns:r="http://schemas.openxmlformats.org/officeDocument/2006/relationships" xmlns:p="http://schemas.openxmlformats.org/presentationml/2006/main">
  <p:tag name="OTLMARKERSHAPE" val="OTL"/>
</p:tagLst>
</file>

<file path=ppt/tags/tag95.xml><?xml version="1.0" encoding="utf-8"?>
<p:tagLst xmlns:a="http://schemas.openxmlformats.org/drawingml/2006/main" xmlns:r="http://schemas.openxmlformats.org/officeDocument/2006/relationships" xmlns:p="http://schemas.openxmlformats.org/presentationml/2006/main">
  <p:tag name="OTLMARKERSHAPE" val="OTL"/>
</p:tagLst>
</file>

<file path=ppt/tags/tag96.xml><?xml version="1.0" encoding="utf-8"?>
<p:tagLst xmlns:a="http://schemas.openxmlformats.org/drawingml/2006/main" xmlns:r="http://schemas.openxmlformats.org/officeDocument/2006/relationships" xmlns:p="http://schemas.openxmlformats.org/presentationml/2006/main">
  <p:tag name="OTLMARKERSHAPE" val="OTL"/>
</p:tagLst>
</file>

<file path=ppt/tags/tag97.xml><?xml version="1.0" encoding="utf-8"?>
<p:tagLst xmlns:a="http://schemas.openxmlformats.org/drawingml/2006/main" xmlns:r="http://schemas.openxmlformats.org/officeDocument/2006/relationships" xmlns:p="http://schemas.openxmlformats.org/presentationml/2006/main">
  <p:tag name="OTLMARKERSHAPE" val="OTL"/>
</p:tagLst>
</file>

<file path=ppt/tags/tag98.xml><?xml version="1.0" encoding="utf-8"?>
<p:tagLst xmlns:a="http://schemas.openxmlformats.org/drawingml/2006/main" xmlns:r="http://schemas.openxmlformats.org/officeDocument/2006/relationships" xmlns:p="http://schemas.openxmlformats.org/presentationml/2006/main">
  <p:tag name="OTLMARKERSHAPE" val="OTL"/>
</p:tagLst>
</file>

<file path=ppt/tags/tag9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EGP Template v2.7 [JPEG+VECTOR LOGO]">
  <a:themeElements>
    <a:clrScheme name="ENEL">
      <a:dk1>
        <a:sysClr val="windowText" lastClr="000000"/>
      </a:dk1>
      <a:lt1>
        <a:sysClr val="window" lastClr="FFFFFF"/>
      </a:lt1>
      <a:dk2>
        <a:srgbClr val="C6C6C6"/>
      </a:dk2>
      <a:lt2>
        <a:srgbClr val="EDEEE8"/>
      </a:lt2>
      <a:accent1>
        <a:srgbClr val="0655FA"/>
      </a:accent1>
      <a:accent2>
        <a:srgbClr val="40B9E6"/>
      </a:accent2>
      <a:accent3>
        <a:srgbClr val="E71401"/>
      </a:accent3>
      <a:accent4>
        <a:srgbClr val="FE0F64"/>
      </a:accent4>
      <a:accent5>
        <a:srgbClr val="028C59"/>
      </a:accent5>
      <a:accent6>
        <a:srgbClr val="55BD5A"/>
      </a:accent6>
      <a:hlink>
        <a:srgbClr val="000000"/>
      </a:hlink>
      <a:folHlink>
        <a:srgbClr val="00000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72000" tIns="36000" rIns="72000" bIns="36000"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smtClean="0"/>
        </a:defPPr>
      </a:lstStyle>
    </a:txDef>
  </a:objectDefaults>
  <a:extraClrSchemeLst/>
  <a:extLst>
    <a:ext uri="{05A4C25C-085E-4340-85A3-A5531E510DB2}">
      <thm15:themeFamily xmlns:thm15="http://schemas.microsoft.com/office/thememl/2012/main" name="EPG_PPTtemplate_v2-7[JPEG+VECTORLOGO]" id="{57611767-F261-BD4B-84E0-9D325519CB8C}" vid="{44F083EA-52AA-554D-87A9-B498B76F92E5}"/>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869891F2345BF409427B04C212919B5" ma:contentTypeVersion="13" ma:contentTypeDescription="Create a new document." ma:contentTypeScope="" ma:versionID="9c947ca91258f7eb510700e76419bf8a">
  <xsd:schema xmlns:xsd="http://www.w3.org/2001/XMLSchema" xmlns:xs="http://www.w3.org/2001/XMLSchema" xmlns:p="http://schemas.microsoft.com/office/2006/metadata/properties" xmlns:ns3="bf155b92-6c7d-444a-8fc2-1d1344963665" xmlns:ns4="88c6f770-d732-45a3-89da-03e13c0f8210" targetNamespace="http://schemas.microsoft.com/office/2006/metadata/properties" ma:root="true" ma:fieldsID="d89f61e9ea36e29ecb91210086032ec5" ns3:_="" ns4:_="">
    <xsd:import namespace="bf155b92-6c7d-444a-8fc2-1d1344963665"/>
    <xsd:import namespace="88c6f770-d732-45a3-89da-03e13c0f821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155b92-6c7d-444a-8fc2-1d13449636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c6f770-d732-45a3-89da-03e13c0f821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Application xmlns="http://www.sap.com/cof/ao/powerpoint/application">
  <com.sap.ip.bi.pioneer>
    <Version>4</Version>
    <AAO_Revision>2.3.0.57241</AAO_Revision>
    <RefreshOnOpen>False</RefreshOnOpen>
    <PlanningModeSetToChangeMode>True</PlanningModeSetToChangeMode>
    <Cleaned>False</Cleaned>
    <ForcePromptOnInitialRefresh>False</ForcePromptOnInitialRefresh>
    <StorePromptsInDocument>True</StorePromptsInDocument>
    <MergeVariables>False</MergeVariables>
    <WorkingMode>Local</WorkingMode>
    <RefreshPlanningObjectsOnRefreshAll>True</RefreshPlanningObjectsOnRefreshAll>
    <Items/>
  </com.sap.ip.bi.pioneer>
</Application>
</file>

<file path=customXml/item5.xml><?xml version="1.0" encoding="utf-8"?>
<Application xmlns="http://www.sap.com/cof/powerpoint/application">
  <Version>2</Version>
  <Revision>2.3.0.57241</Revision>
</Application>
</file>

<file path=customXml/itemProps1.xml><?xml version="1.0" encoding="utf-8"?>
<ds:datastoreItem xmlns:ds="http://schemas.openxmlformats.org/officeDocument/2006/customXml" ds:itemID="{189E6DB4-88EE-40BE-8B5B-32FBEBF2C4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155b92-6c7d-444a-8fc2-1d1344963665"/>
    <ds:schemaRef ds:uri="88c6f770-d732-45a3-89da-03e13c0f82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D3782B-8209-45C5-A749-317C5409997C}">
  <ds:schemaRefs>
    <ds:schemaRef ds:uri="http://schemas.microsoft.com/sharepoint/v3/contenttype/forms"/>
  </ds:schemaRefs>
</ds:datastoreItem>
</file>

<file path=customXml/itemProps3.xml><?xml version="1.0" encoding="utf-8"?>
<ds:datastoreItem xmlns:ds="http://schemas.openxmlformats.org/officeDocument/2006/customXml" ds:itemID="{78B18959-39D8-41A1-BB08-714AE06759E2}">
  <ds:schemaRefs>
    <ds:schemaRef ds:uri="http://schemas.microsoft.com/office/2006/metadata/properties"/>
    <ds:schemaRef ds:uri="http://purl.org/dc/elements/1.1/"/>
    <ds:schemaRef ds:uri="http://purl.org/dc/terms/"/>
    <ds:schemaRef ds:uri="http://www.w3.org/XML/1998/namespace"/>
    <ds:schemaRef ds:uri="http://schemas.openxmlformats.org/package/2006/metadata/core-properties"/>
    <ds:schemaRef ds:uri="88c6f770-d732-45a3-89da-03e13c0f8210"/>
    <ds:schemaRef ds:uri="http://schemas.microsoft.com/office/2006/documentManagement/types"/>
    <ds:schemaRef ds:uri="http://purl.org/dc/dcmitype/"/>
    <ds:schemaRef ds:uri="http://schemas.microsoft.com/office/infopath/2007/PartnerControls"/>
    <ds:schemaRef ds:uri="bf155b92-6c7d-444a-8fc2-1d1344963665"/>
  </ds:schemaRefs>
</ds:datastoreItem>
</file>

<file path=customXml/itemProps4.xml><?xml version="1.0" encoding="utf-8"?>
<ds:datastoreItem xmlns:ds="http://schemas.openxmlformats.org/officeDocument/2006/customXml" ds:itemID="{88F97FC5-43E2-4667-94BA-11E27DCBAC84}">
  <ds:schemaRefs>
    <ds:schemaRef ds:uri="http://www.sap.com/cof/ao/powerpoint/application"/>
  </ds:schemaRefs>
</ds:datastoreItem>
</file>

<file path=customXml/itemProps5.xml><?xml version="1.0" encoding="utf-8"?>
<ds:datastoreItem xmlns:ds="http://schemas.openxmlformats.org/officeDocument/2006/customXml" ds:itemID="{1A48CAB1-7FB4-48AD-81EF-1E8D9D41B2BE}">
  <ds:schemaRefs>
    <ds:schemaRef ds:uri="http://www.sap.com/cof/powerpoint/application"/>
  </ds:schemaRefs>
</ds:datastoreItem>
</file>

<file path=docProps/app.xml><?xml version="1.0" encoding="utf-8"?>
<Properties xmlns="http://schemas.openxmlformats.org/officeDocument/2006/extended-properties" xmlns:vt="http://schemas.openxmlformats.org/officeDocument/2006/docPropsVTypes">
  <TotalTime>3305</TotalTime>
  <Words>1160</Words>
  <Application>Microsoft Office PowerPoint</Application>
  <PresentationFormat>Custom</PresentationFormat>
  <Paragraphs>144</Paragraphs>
  <Slides>8</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4" baseType="lpstr">
      <vt:lpstr>Arial</vt:lpstr>
      <vt:lpstr>Arial Narrow</vt:lpstr>
      <vt:lpstr>Calibri</vt:lpstr>
      <vt:lpstr>Lucida Grande</vt:lpstr>
      <vt:lpstr>EGP Template v2.7 [JPEG+VECTOR LOGO]</vt:lpstr>
      <vt:lpstr>Diapositiva think-cell</vt:lpstr>
      <vt:lpstr>ERCOT Model Requirement Impacts (PGR0075)  </vt:lpstr>
      <vt:lpstr>Overview</vt:lpstr>
      <vt:lpstr>PowerPoint Presentation</vt:lpstr>
      <vt:lpstr>PowerPoint Presentation</vt:lpstr>
      <vt:lpstr>Full Interconnection Studies</vt:lpstr>
      <vt:lpstr>Interconnection Agreements</vt:lpstr>
      <vt:lpstr>Challenges</vt:lpstr>
      <vt:lpstr>Possible Solutions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ERCOT Transmission Alignment</dc:title>
  <dc:creator>Hayden, Mario (Enel North America - USA)</dc:creator>
  <cp:lastModifiedBy>Hayden, Mario (Enel North America - USA)</cp:lastModifiedBy>
  <cp:revision>16</cp:revision>
  <dcterms:created xsi:type="dcterms:W3CDTF">2020-05-11T15:50:52Z</dcterms:created>
  <dcterms:modified xsi:type="dcterms:W3CDTF">2020-07-21T23:26:01Z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0x0101002869891F2345BF409427B04C212919B5</vt:lpwstr>
  </property>
</Properties>
</file>