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327" r:id="rId1"/>
    <p:sldMasterId id="2147484339" r:id="rId2"/>
  </p:sldMasterIdLst>
  <p:notesMasterIdLst>
    <p:notesMasterId r:id="rId9"/>
  </p:notesMasterIdLst>
  <p:handoutMasterIdLst>
    <p:handoutMasterId r:id="rId10"/>
  </p:handoutMasterIdLst>
  <p:sldIdLst>
    <p:sldId id="256" r:id="rId3"/>
    <p:sldId id="285" r:id="rId4"/>
    <p:sldId id="284" r:id="rId5"/>
    <p:sldId id="274" r:id="rId6"/>
    <p:sldId id="281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54" autoAdjust="0"/>
    <p:restoredTop sz="94607" autoAdjust="0"/>
  </p:normalViewPr>
  <p:slideViewPr>
    <p:cSldViewPr>
      <p:cViewPr varScale="1">
        <p:scale>
          <a:sx n="87" d="100"/>
          <a:sy n="87" d="100"/>
        </p:scale>
        <p:origin x="112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3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048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7/27/2020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7/27/2020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875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040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83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90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543800" cy="12191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099" y="1905000"/>
            <a:ext cx="7810501" cy="4190999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B52CA1D-CD27-4D64-A20B-9072124B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F296ECA-5D9F-4BC6-BFD8-F1029709C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927EA4D-8669-4CBF-BBC6-C7E05121D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889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59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159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21EDB76-CD43-480E-8EA0-CC06EF22C0A1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508220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85C669-FB09-4A92-913B-0BA846DAB37C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121756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609604"/>
            <a:ext cx="7543800" cy="371550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52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17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07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97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350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5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82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56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9443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29" r:id="rId1"/>
    <p:sldLayoutId id="2147484328" r:id="rId2"/>
    <p:sldLayoutId id="2147484330" r:id="rId3"/>
    <p:sldLayoutId id="2147484331" r:id="rId4"/>
    <p:sldLayoutId id="2147484332" r:id="rId5"/>
    <p:sldLayoutId id="2147484333" r:id="rId6"/>
    <p:sldLayoutId id="2147484334" r:id="rId7"/>
    <p:sldLayoutId id="2147484335" r:id="rId8"/>
    <p:sldLayoutId id="2147484336" r:id="rId9"/>
    <p:sldLayoutId id="2147484337" r:id="rId10"/>
    <p:sldLayoutId id="2147484338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584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0" r:id="rId1"/>
    <p:sldLayoutId id="2147484341" r:id="rId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89640/05.__RMS_07132020_Retail_DR_Survey_Status_Update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lists.ercot.com/SCRIPTS/WA-ERCOT.EXE?LOGO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89640/09.__TEXAS_SET_RMS_0720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ercot.com/content/wcm/key_documents_lists/189640/14.__PWG_update_to_RMS_20200714.ppt" TargetMode="External"/><Relationship Id="rId4" Type="http://schemas.openxmlformats.org/officeDocument/2006/relationships/hyperlink" Target="http://www.ercot.com/content/wcm/key_documents_lists/189640/12._TDTMS_Update_7_14_2020.ppt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189640/13.__07-14-2020_RMTTF_UPDATE_TO_RMS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July 29, 2020</a:t>
            </a:r>
            <a:br>
              <a:rPr lang="en-US" sz="4000" dirty="0"/>
            </a:br>
            <a:r>
              <a:rPr lang="en-US" sz="4000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Eric Blakey</a:t>
            </a:r>
          </a:p>
          <a:p>
            <a:r>
              <a:rPr lang="en-US" dirty="0"/>
              <a:t>RMS Chair</a:t>
            </a:r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TAC Voting Item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LPGRR067 – Streamlines Assignment of Oil and Gas Profiles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204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Updates – July 13 RMS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2020 Demand Response Report – </a:t>
            </a:r>
          </a:p>
          <a:p>
            <a:pPr marL="726948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OBDRR022 (Reporting Requirements)</a:t>
            </a:r>
            <a:endParaRPr lang="en-US" dirty="0"/>
          </a:p>
          <a:p>
            <a:pPr marL="726948" lvl="1" indent="-342900">
              <a:buFont typeface="Arial" panose="020B0604020202020204" pitchFamily="34" charset="0"/>
              <a:buChar char="•"/>
            </a:pPr>
            <a:r>
              <a:rPr lang="en-US" dirty="0"/>
              <a:t>REP/NOIE Report Due October 15; ERCOT Report Dec 15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COVID-19 Program – PUC Extended Electricity Relief Program (ERP) to Aug 31 from July 17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Extreme Weather Notifications – </a:t>
            </a:r>
          </a:p>
          <a:p>
            <a:pPr marL="726948" lvl="1" indent="-342900">
              <a:buFont typeface="Arial" panose="020B0604020202020204" pitchFamily="34" charset="0"/>
              <a:buChar char="•"/>
            </a:pPr>
            <a:r>
              <a:rPr lang="en-US" dirty="0"/>
              <a:t>Establishing New Email Listserv </a:t>
            </a:r>
            <a:r>
              <a:rPr lang="en-US" dirty="0">
                <a:hlinkClick r:id="rId4"/>
              </a:rPr>
              <a:t>“</a:t>
            </a:r>
            <a:r>
              <a:rPr lang="en-US" dirty="0" err="1">
                <a:hlinkClick r:id="rId4"/>
              </a:rPr>
              <a:t>Weather_Moratoriums</a:t>
            </a:r>
            <a:r>
              <a:rPr lang="en-US" dirty="0">
                <a:hlinkClick r:id="rId4"/>
              </a:rPr>
              <a:t>”</a:t>
            </a:r>
            <a:endParaRPr lang="en-US" dirty="0"/>
          </a:p>
          <a:p>
            <a:pPr marL="726948" lvl="1" indent="-342900">
              <a:buFont typeface="Arial" panose="020B0604020202020204" pitchFamily="34" charset="0"/>
              <a:buChar char="•"/>
            </a:pPr>
            <a:r>
              <a:rPr lang="en-US" dirty="0"/>
              <a:t>Transition: Weather Notices to both RMS and New until September 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Approved TX SET Change Control Requests/ Withdrawals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908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Working Group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sz="3100" dirty="0">
                <a:hlinkClick r:id="rId3"/>
              </a:rPr>
              <a:t>Texas Standard Electronic Transaction (Texas SET) </a:t>
            </a:r>
            <a:r>
              <a:rPr lang="en-US" sz="3100" dirty="0"/>
              <a:t>–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dirty="0"/>
              <a:t>TXSET - Enhancements and Future 5.0 Release</a:t>
            </a:r>
          </a:p>
          <a:p>
            <a:pPr lvl="0"/>
            <a:endParaRPr lang="en-US" dirty="0"/>
          </a:p>
          <a:p>
            <a:r>
              <a:rPr lang="en-US" sz="3100" dirty="0">
                <a:hlinkClick r:id="rId4"/>
              </a:rPr>
              <a:t>Texas Data Transport and MarkeTrak Systems (TDTMS)</a:t>
            </a:r>
            <a:r>
              <a:rPr lang="en-US" sz="3100" dirty="0"/>
              <a:t> –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Enhancements to Inadvertent Gain Processes</a:t>
            </a:r>
          </a:p>
          <a:p>
            <a:endParaRPr lang="en-US" dirty="0"/>
          </a:p>
          <a:p>
            <a:r>
              <a:rPr lang="en-US" sz="3100" dirty="0">
                <a:hlinkClick r:id="rId5"/>
              </a:rPr>
              <a:t>Profiling Working Group (PWG) </a:t>
            </a:r>
            <a:r>
              <a:rPr lang="en-US" sz="3100" dirty="0"/>
              <a:t>-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dirty="0"/>
              <a:t>Proposals to indicate AMS metering for &gt;700kW/kVA with 4CP billing.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Ongoing discussions on best method to identify 4CP premises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24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620000" cy="1219200"/>
          </a:xfrm>
        </p:spPr>
        <p:txBody>
          <a:bodyPr>
            <a:normAutofit/>
          </a:bodyPr>
          <a:lstStyle/>
          <a:p>
            <a:r>
              <a:rPr lang="en-US" dirty="0"/>
              <a:t>Working Group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60683"/>
            <a:ext cx="7810501" cy="609600"/>
          </a:xfrm>
        </p:spPr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Retail Market Training Task Force (RMTTF):</a:t>
            </a:r>
            <a:endParaRPr lang="en-US" dirty="0"/>
          </a:p>
          <a:p>
            <a:endParaRPr lang="en-US" alt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383593-DBE2-4267-A109-0D5F20ECDC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438400"/>
            <a:ext cx="8718036" cy="26783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D0E773-36DE-41DB-800A-69BF57795A17}"/>
              </a:ext>
            </a:extLst>
          </p:cNvPr>
          <p:cNvSpPr txBox="1"/>
          <p:nvPr/>
        </p:nvSpPr>
        <p:spPr>
          <a:xfrm>
            <a:off x="304800" y="5271206"/>
            <a:ext cx="85344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RMTTF will continue to monitor ERCOT and market participant COVID-19 guidelines to determine if any instructor led classes may be held later in the year. </a:t>
            </a:r>
          </a:p>
        </p:txBody>
      </p:sp>
    </p:spTree>
    <p:extLst>
      <p:ext uri="{BB962C8B-B14F-4D97-AF65-F5344CB8AC3E}">
        <p14:creationId xmlns:p14="http://schemas.microsoft.com/office/powerpoint/2010/main" val="1252828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87" y="2700337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69E70B-5620-41BA-81EE-0692A90DD04F}"/>
              </a:ext>
            </a:extLst>
          </p:cNvPr>
          <p:cNvSpPr txBox="1"/>
          <p:nvPr/>
        </p:nvSpPr>
        <p:spPr>
          <a:xfrm>
            <a:off x="914400" y="5715000"/>
            <a:ext cx="60334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Next RMS Meeting – September 1, 2020</a:t>
            </a:r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220</Words>
  <Application>Microsoft Office PowerPoint</Application>
  <PresentationFormat>On-screen Show (4:3)</PresentationFormat>
  <Paragraphs>41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Retrospect</vt:lpstr>
      <vt:lpstr>Custom Design</vt:lpstr>
      <vt:lpstr>July 29, 2020 RMS Update to TAC</vt:lpstr>
      <vt:lpstr>TAC Voting Item</vt:lpstr>
      <vt:lpstr>Updates – July 13 RMS Meeting</vt:lpstr>
      <vt:lpstr>Working Group Updates</vt:lpstr>
      <vt:lpstr>Working Group Updates</vt:lpstr>
      <vt:lpstr>Questions?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2020-03-06T14:03:31Z</dcterms:created>
  <dcterms:modified xsi:type="dcterms:W3CDTF">2020-07-27T15:12:43Z</dcterms:modified>
</cp:coreProperties>
</file>