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D002-DE5C-4D35-9281-102819F60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3A24F-9D2E-42F7-BF79-08E2A35A0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7B1A1-4B78-424B-B8EA-19447B3F0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EBB26-7211-491F-A17D-924FFB83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2828-9A70-4B01-8081-477A3527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2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0DF43-C6DB-48F2-B05C-C0CF5F8F6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9281F-C11F-4639-802E-9EDC54AEC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57BA2-3B12-4BF2-A3D4-2E485A2E5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2A598-501A-41E0-BB62-A0CA799E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EE7A7-45D1-4DB9-B1E9-5D08D545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5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E9BCB-3C6D-40B8-B857-AA6350884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8A956-FB0C-45F7-9AD7-E40CEF626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B5DCB-DAE0-410D-BFD0-99CF7403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FB2F9-6BFF-470C-BC37-C25207EB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947-386F-4DFC-9BD5-353807BA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7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745A0-7B63-4D6C-8649-4EF66274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9C0BA-0C92-46F9-B048-2DD8FF142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BA727-C00B-476F-9071-76229961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C7699-4BCA-48BE-9CC8-A02A5030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94A82-7871-49B8-A9B5-22DC36788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3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C85E-9E3F-4EA8-8A5B-0621F7BA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A78B4-5A63-4EAD-8B56-DAB424F67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D3C2E-F0BA-4352-8D6F-4156B419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5194F-CC83-4D7E-A06A-E3F1D979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E2230-8173-48A3-A27B-FD166BE9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4DD15-DA12-40F8-A302-902E959C4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ED9E9-F700-4991-9070-E665FF1D4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5ABD2-BCF7-4B44-8C84-0560A0D5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BE1DE-90C6-4B93-858E-D1D17371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7C791-4971-47A3-AFC8-B254D81E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BFC5F-A892-4524-804D-8FC44E12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8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01E1-3C2D-4E1C-837B-DE96093B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1CD69-D871-4B0E-BB90-8ED683E3D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EF40FF-1975-43D8-9299-67004B6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9F9AE1-DA98-4782-B6A9-B41D741AB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C847C-A552-4DB0-9480-815EFBF2F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29561-81A1-4CBB-A826-C31E9EB0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FE544-9EA3-4DE9-98EF-C27CC537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7236B-905F-46B2-9B91-45DF04E9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5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88095-9596-4B89-8770-7DEC6C66F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321E64-3AC2-4672-80BA-E699D94C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DFDBE-09CA-4D2A-9D93-38D4D79E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EBCDFA-51EC-4002-9846-364925B0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31CD2-FDEF-4CEA-9D43-6E3178EB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B179F7-A2F6-40C7-825F-401998F9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79B12-4EEA-48B5-AABF-9A7ACD80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3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B1DC-9260-4905-AC1F-07668AF6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AD698-7BF2-4AF7-A5B4-520BDBCD1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32E86-DEDC-48DB-9FB8-B4832EC40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9C213-94A7-425C-BFFB-9CA327D2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668DF-888E-4375-AC66-2A28725C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A101C-031E-4BF2-A2E3-FCEC83C9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0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B1C42-2F39-4945-BBF8-976DCB8D0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A66EA-6E0B-4695-8181-7465D6D56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079D7-2BDE-43F0-9491-08BAD7A18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E1B532-909C-4B82-8E07-8513C9A9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01AF1-901D-47DD-AE22-F7013AEF8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DE55D-AA14-4C91-B75F-D8AE4579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3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4C9FDA-2957-44A3-A210-0E23B5D13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101E6-8C5F-4C3D-B004-FCD4BE21B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82CCB-4DB7-4649-BD5A-E0AD8ABE0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8649D-9059-425D-B253-DA15654BF0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5A82E-1898-4920-8706-A8CF5FCB4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E4-C0A9-4A82-B054-5831271D3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8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2417426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4749564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814_03 with “IA” indicator and new segment with MT# in the </a:t>
            </a:r>
            <a:r>
              <a:rPr lang="en-US" sz="1000" dirty="0" err="1">
                <a:solidFill>
                  <a:schemeClr val="tx1"/>
                </a:solidFill>
              </a:rPr>
              <a:t>trx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4749563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IAS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6051256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6051255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7269061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1BED74-53FC-4D5E-93A8-109791AA84B3}"/>
              </a:ext>
            </a:extLst>
          </p:cNvPr>
          <p:cNvSpPr/>
          <p:nvPr/>
        </p:nvSpPr>
        <p:spPr>
          <a:xfrm>
            <a:off x="3432495" y="256494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submits MT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AB8056-BDF1-4BBE-9B01-FDF068D93A7B}"/>
              </a:ext>
            </a:extLst>
          </p:cNvPr>
          <p:cNvCxnSpPr/>
          <p:nvPr/>
        </p:nvCxnSpPr>
        <p:spPr>
          <a:xfrm flipH="1">
            <a:off x="4011341" y="2349614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/>
          <p:nvPr/>
        </p:nvCxnSpPr>
        <p:spPr>
          <a:xfrm flipH="1">
            <a:off x="4002946" y="3529650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5303233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6621706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6631486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7839512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8570753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8570753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8585424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9788559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10359010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9155875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9176138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9517306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3440879" y="374988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queries MT for any IAS agreement MTs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16460E-A310-4AB8-AD77-78907A0AA1AC}"/>
              </a:ext>
            </a:extLst>
          </p:cNvPr>
          <p:cNvSpPr/>
          <p:nvPr/>
        </p:nvSpPr>
        <p:spPr>
          <a:xfrm>
            <a:off x="25290" y="70011"/>
            <a:ext cx="601530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IAS Solution (Option 1) </a:t>
            </a:r>
          </a:p>
        </p:txBody>
      </p:sp>
    </p:spTree>
    <p:extLst>
      <p:ext uri="{BB962C8B-B14F-4D97-AF65-F5344CB8AC3E}">
        <p14:creationId xmlns:p14="http://schemas.microsoft.com/office/powerpoint/2010/main" val="182705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2417426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4749564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populates with MT agreed date and forwards 814_03 with “IA” indicator and new segment with MT# in the </a:t>
            </a:r>
            <a:r>
              <a:rPr lang="en-US" sz="900" dirty="0" err="1">
                <a:solidFill>
                  <a:schemeClr val="tx1"/>
                </a:solidFill>
              </a:rPr>
              <a:t>trx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4749563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IAS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6051256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6051255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7269061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1BED74-53FC-4D5E-93A8-109791AA84B3}"/>
              </a:ext>
            </a:extLst>
          </p:cNvPr>
          <p:cNvSpPr/>
          <p:nvPr/>
        </p:nvSpPr>
        <p:spPr>
          <a:xfrm>
            <a:off x="3432495" y="256494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submits MT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AB8056-BDF1-4BBE-9B01-FDF068D93A7B}"/>
              </a:ext>
            </a:extLst>
          </p:cNvPr>
          <p:cNvCxnSpPr/>
          <p:nvPr/>
        </p:nvCxnSpPr>
        <p:spPr>
          <a:xfrm flipH="1">
            <a:off x="4011341" y="2349614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5320015" y="2349598"/>
            <a:ext cx="17479" cy="1405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5303233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6621706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6631486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7839512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8570753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8570753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8585424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9788559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10359010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9155875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9176138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9517306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4749563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drop </a:t>
            </a:r>
            <a:r>
              <a:rPr lang="en-US" sz="1000" dirty="0" err="1">
                <a:solidFill>
                  <a:schemeClr val="tx1"/>
                </a:solidFill>
              </a:rPr>
              <a:t>trx</a:t>
            </a:r>
            <a:r>
              <a:rPr lang="en-US" sz="1000" dirty="0">
                <a:solidFill>
                  <a:schemeClr val="tx1"/>
                </a:solidFill>
              </a:rPr>
              <a:t> with “IA” indicator, and MT#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95021" y="70011"/>
            <a:ext cx="58758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IAS Solution (Option 2)</a:t>
            </a:r>
          </a:p>
        </p:txBody>
      </p:sp>
    </p:spTree>
    <p:extLst>
      <p:ext uri="{BB962C8B-B14F-4D97-AF65-F5344CB8AC3E}">
        <p14:creationId xmlns:p14="http://schemas.microsoft.com/office/powerpoint/2010/main" val="18251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2417426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4749564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populates with MT agreed date and forwards 814_03 with “IA” indicator and new segment with MT# in the </a:t>
            </a:r>
            <a:r>
              <a:rPr lang="en-US" sz="900" dirty="0" err="1">
                <a:solidFill>
                  <a:schemeClr val="tx1"/>
                </a:solidFill>
              </a:rPr>
              <a:t>trx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4749563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IAS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6051256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6051255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7269061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1BED74-53FC-4D5E-93A8-109791AA84B3}"/>
              </a:ext>
            </a:extLst>
          </p:cNvPr>
          <p:cNvSpPr/>
          <p:nvPr/>
        </p:nvSpPr>
        <p:spPr>
          <a:xfrm>
            <a:off x="3432495" y="256494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agrees to submit market </a:t>
            </a:r>
            <a:r>
              <a:rPr lang="en-US" sz="1000" dirty="0" err="1">
                <a:solidFill>
                  <a:schemeClr val="tx1"/>
                </a:solidFill>
              </a:rPr>
              <a:t>trxs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AB8056-BDF1-4BBE-9B01-FDF068D93A7B}"/>
              </a:ext>
            </a:extLst>
          </p:cNvPr>
          <p:cNvCxnSpPr/>
          <p:nvPr/>
        </p:nvCxnSpPr>
        <p:spPr>
          <a:xfrm flipH="1">
            <a:off x="4011341" y="2349614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5303233" y="3542946"/>
            <a:ext cx="16783" cy="205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5303233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6621706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6631486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7839512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8570753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8570753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8585424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9788559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10359010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9155875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9176138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9517306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4741875" y="2564944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submits IAS 814_16 with “IA” indicator, and MT#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95021" y="70011"/>
            <a:ext cx="58758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IAS Solution (Option 3)</a:t>
            </a:r>
          </a:p>
        </p:txBody>
      </p:sp>
    </p:spTree>
    <p:extLst>
      <p:ext uri="{BB962C8B-B14F-4D97-AF65-F5344CB8AC3E}">
        <p14:creationId xmlns:p14="http://schemas.microsoft.com/office/powerpoint/2010/main" val="143010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2235662" y="377227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forwards 814_03 with “REC” indicator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2235661" y="4948123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drop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3537354" y="3772271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3537353" y="261040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4755159" y="1424752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2806113" y="2373380"/>
            <a:ext cx="17479" cy="1405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2789331" y="4722298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4107804" y="3536663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4117584" y="4722298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5325610" y="238107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6056851" y="4974327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6056851" y="3765973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6071522" y="2580337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7274657" y="14170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7845108" y="2374780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6641973" y="3532133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6662236" y="4715842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7003404" y="4709388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2235661" y="14170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REC drop </a:t>
            </a:r>
            <a:r>
              <a:rPr lang="en-US" sz="1000" dirty="0" err="1">
                <a:solidFill>
                  <a:schemeClr val="tx1"/>
                </a:solidFill>
              </a:rPr>
              <a:t>trx</a:t>
            </a:r>
            <a:r>
              <a:rPr lang="en-US" sz="1000" dirty="0">
                <a:solidFill>
                  <a:schemeClr val="tx1"/>
                </a:solidFill>
              </a:rPr>
              <a:t> with “REC” indicator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235661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81475" y="123535"/>
            <a:ext cx="27274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Rescission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D108F62-30DD-47BD-83C7-DC1D0EF9D44F}"/>
              </a:ext>
            </a:extLst>
          </p:cNvPr>
          <p:cNvSpPr/>
          <p:nvPr/>
        </p:nvSpPr>
        <p:spPr>
          <a:xfrm>
            <a:off x="866495" y="1417055"/>
            <a:ext cx="1140903" cy="95632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Customer contacts GCR and rescinds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72FA795-8D52-421E-A4B4-1834398DE9FF}"/>
              </a:ext>
            </a:extLst>
          </p:cNvPr>
          <p:cNvSpPr/>
          <p:nvPr/>
        </p:nvSpPr>
        <p:spPr>
          <a:xfrm>
            <a:off x="866494" y="901071"/>
            <a:ext cx="1140903" cy="29289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954987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391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Patrick</dc:creator>
  <cp:lastModifiedBy>Patrick, Kyle</cp:lastModifiedBy>
  <cp:revision>15</cp:revision>
  <dcterms:created xsi:type="dcterms:W3CDTF">2020-05-21T19:45:15Z</dcterms:created>
  <dcterms:modified xsi:type="dcterms:W3CDTF">2020-07-22T19:01:05Z</dcterms:modified>
</cp:coreProperties>
</file>