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Downloads\1594685649_170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Historical Performance</a:t>
            </a:r>
          </a:p>
          <a:p>
            <a:pPr>
              <a:defRPr/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'1594685649_170'!$B$1</c:f>
              <c:strCache>
                <c:ptCount val="1"/>
                <c:pt idx="0">
                  <c:v>API QueryDetail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'1594685649_170'!$B$2:$B$13</c:f>
              <c:numCache>
                <c:formatCode>General</c:formatCode>
                <c:ptCount val="12"/>
                <c:pt idx="0">
                  <c:v>1.3</c:v>
                </c:pt>
                <c:pt idx="1">
                  <c:v>1.35</c:v>
                </c:pt>
                <c:pt idx="2">
                  <c:v>1.1000000000000001</c:v>
                </c:pt>
                <c:pt idx="3">
                  <c:v>1.34</c:v>
                </c:pt>
                <c:pt idx="4">
                  <c:v>1.03</c:v>
                </c:pt>
                <c:pt idx="5">
                  <c:v>1.43</c:v>
                </c:pt>
                <c:pt idx="6">
                  <c:v>1.59</c:v>
                </c:pt>
                <c:pt idx="7">
                  <c:v>1.58</c:v>
                </c:pt>
                <c:pt idx="8">
                  <c:v>1.68</c:v>
                </c:pt>
                <c:pt idx="9">
                  <c:v>1.8</c:v>
                </c:pt>
                <c:pt idx="10">
                  <c:v>1.22</c:v>
                </c:pt>
                <c:pt idx="11">
                  <c:v>1.02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'1594685649_170'!$C$1</c:f>
              <c:strCache>
                <c:ptCount val="1"/>
                <c:pt idx="0">
                  <c:v>API QueryList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'1594685649_170'!$C$2:$C$13</c:f>
              <c:numCache>
                <c:formatCode>General</c:formatCode>
                <c:ptCount val="12"/>
                <c:pt idx="0">
                  <c:v>5.4</c:v>
                </c:pt>
                <c:pt idx="1">
                  <c:v>10.52</c:v>
                </c:pt>
                <c:pt idx="2">
                  <c:v>5.62</c:v>
                </c:pt>
                <c:pt idx="3">
                  <c:v>10.67</c:v>
                </c:pt>
                <c:pt idx="4">
                  <c:v>5.46</c:v>
                </c:pt>
                <c:pt idx="5">
                  <c:v>5.24</c:v>
                </c:pt>
                <c:pt idx="6">
                  <c:v>5.3</c:v>
                </c:pt>
                <c:pt idx="7">
                  <c:v>5.28</c:v>
                </c:pt>
                <c:pt idx="8">
                  <c:v>5.23</c:v>
                </c:pt>
                <c:pt idx="9">
                  <c:v>6.22</c:v>
                </c:pt>
                <c:pt idx="10">
                  <c:v>5.59</c:v>
                </c:pt>
                <c:pt idx="11">
                  <c:v>5.41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'1594685649_170'!$D$1</c:f>
              <c:strCache>
                <c:ptCount val="1"/>
                <c:pt idx="0">
                  <c:v>API Update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'1594685649_170'!$D$2:$D$13</c:f>
              <c:numCache>
                <c:formatCode>General</c:formatCode>
                <c:ptCount val="12"/>
                <c:pt idx="0">
                  <c:v>1.26</c:v>
                </c:pt>
                <c:pt idx="1">
                  <c:v>1.22</c:v>
                </c:pt>
                <c:pt idx="2">
                  <c:v>1.4</c:v>
                </c:pt>
                <c:pt idx="3">
                  <c:v>1.08</c:v>
                </c:pt>
                <c:pt idx="4">
                  <c:v>1.18</c:v>
                </c:pt>
                <c:pt idx="5">
                  <c:v>1.32</c:v>
                </c:pt>
                <c:pt idx="6">
                  <c:v>1.48</c:v>
                </c:pt>
                <c:pt idx="7">
                  <c:v>1.56</c:v>
                </c:pt>
                <c:pt idx="8">
                  <c:v>1.35</c:v>
                </c:pt>
                <c:pt idx="9">
                  <c:v>2.08</c:v>
                </c:pt>
                <c:pt idx="10">
                  <c:v>1.19</c:v>
                </c:pt>
                <c:pt idx="11">
                  <c:v>0.93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'1594685649_170'!$E$1</c:f>
              <c:strCache>
                <c:ptCount val="1"/>
                <c:pt idx="0">
                  <c:v>GUI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'1594685649_170'!$A$2:$A$13</c:f>
              <c:numCache>
                <c:formatCode>m/d/yyyy</c:formatCode>
                <c:ptCount val="12"/>
                <c:pt idx="0">
                  <c:v>43983</c:v>
                </c:pt>
                <c:pt idx="1">
                  <c:v>43952</c:v>
                </c:pt>
                <c:pt idx="2">
                  <c:v>43922</c:v>
                </c:pt>
                <c:pt idx="3">
                  <c:v>43891</c:v>
                </c:pt>
                <c:pt idx="4">
                  <c:v>43862</c:v>
                </c:pt>
                <c:pt idx="5">
                  <c:v>43831</c:v>
                </c:pt>
                <c:pt idx="6">
                  <c:v>43800</c:v>
                </c:pt>
                <c:pt idx="7">
                  <c:v>43770</c:v>
                </c:pt>
                <c:pt idx="8">
                  <c:v>43739</c:v>
                </c:pt>
                <c:pt idx="9">
                  <c:v>43709</c:v>
                </c:pt>
                <c:pt idx="10">
                  <c:v>43678</c:v>
                </c:pt>
                <c:pt idx="11">
                  <c:v>43647</c:v>
                </c:pt>
              </c:numCache>
            </c:numRef>
          </c:cat>
          <c:val>
            <c:numRef>
              <c:f>'1594685649_170'!$E$2:$E$13</c:f>
              <c:numCache>
                <c:formatCode>General</c:formatCode>
                <c:ptCount val="12"/>
                <c:pt idx="0">
                  <c:v>2.4569999999999999</c:v>
                </c:pt>
                <c:pt idx="1">
                  <c:v>2.6720000000000002</c:v>
                </c:pt>
                <c:pt idx="2">
                  <c:v>4.6150000000000002</c:v>
                </c:pt>
                <c:pt idx="3">
                  <c:v>4.8099999999999996</c:v>
                </c:pt>
                <c:pt idx="4">
                  <c:v>4.1680000000000001</c:v>
                </c:pt>
                <c:pt idx="5">
                  <c:v>4.3280000000000003</c:v>
                </c:pt>
                <c:pt idx="6">
                  <c:v>4.3440000000000003</c:v>
                </c:pt>
                <c:pt idx="7">
                  <c:v>4.3419999999999996</c:v>
                </c:pt>
                <c:pt idx="8">
                  <c:v>4.5529999999999999</c:v>
                </c:pt>
                <c:pt idx="9">
                  <c:v>4.306</c:v>
                </c:pt>
                <c:pt idx="10">
                  <c:v>4.2089999999999996</c:v>
                </c:pt>
                <c:pt idx="11">
                  <c:v>5.3369999999999997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449376"/>
        <c:axId val="462451336"/>
      </c:lineChart>
      <c:dateAx>
        <c:axId val="46244937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451336"/>
        <c:crosses val="autoZero"/>
        <c:auto val="1"/>
        <c:lblOffset val="100"/>
        <c:baseTimeUnit val="months"/>
      </c:dateAx>
      <c:valAx>
        <c:axId val="462451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44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Supervisor,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June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June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June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</a:t>
            </a:r>
            <a:r>
              <a:rPr lang="en-US" sz="1600" dirty="0" smtClean="0"/>
              <a:t>to report.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197466"/>
              </p:ext>
            </p:extLst>
          </p:nvPr>
        </p:nvGraphicFramePr>
        <p:xfrm>
          <a:off x="188258" y="3148377"/>
          <a:ext cx="8803342" cy="302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146" y="1066800"/>
            <a:ext cx="8816454" cy="182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69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178</cp:revision>
  <cp:lastPrinted>2019-05-06T20:09:17Z</cp:lastPrinted>
  <dcterms:created xsi:type="dcterms:W3CDTF">2016-01-21T15:20:31Z</dcterms:created>
  <dcterms:modified xsi:type="dcterms:W3CDTF">2020-07-22T18:07:29Z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