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7" r:id="rId9"/>
    <p:sldId id="28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7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90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0620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5 New </a:t>
            </a:r>
            <a:r>
              <a:rPr lang="en-US" sz="2000" dirty="0" smtClean="0">
                <a:solidFill>
                  <a:prstClr val="black"/>
                </a:solidFill>
              </a:rPr>
              <a:t>CRs have completed testing including </a:t>
            </a:r>
            <a:r>
              <a:rPr lang="en-US" sz="2000" dirty="0">
                <a:solidFill>
                  <a:prstClr val="black"/>
                </a:solidFill>
              </a:rPr>
              <a:t>3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8 </a:t>
            </a:r>
            <a:r>
              <a:rPr lang="en-US" sz="2000" dirty="0">
                <a:solidFill>
                  <a:prstClr val="black"/>
                </a:solidFill>
              </a:rPr>
              <a:t>existing CRs </a:t>
            </a:r>
            <a:r>
              <a:rPr lang="en-US" sz="2000" dirty="0" smtClean="0">
                <a:solidFill>
                  <a:prstClr val="black"/>
                </a:solidFill>
              </a:rPr>
              <a:t>have completed testing for </a:t>
            </a:r>
            <a:r>
              <a:rPr lang="en-US" sz="2000" dirty="0">
                <a:solidFill>
                  <a:prstClr val="black"/>
                </a:solidFill>
              </a:rPr>
              <a:t>Service Provider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4 </a:t>
            </a:r>
            <a:r>
              <a:rPr lang="en-US" sz="2000" dirty="0">
                <a:solidFill>
                  <a:prstClr val="black"/>
                </a:solidFill>
              </a:rPr>
              <a:t>existing CR </a:t>
            </a:r>
            <a:r>
              <a:rPr lang="en-US" sz="2000" dirty="0" smtClean="0">
                <a:solidFill>
                  <a:prstClr val="black"/>
                </a:solidFill>
              </a:rPr>
              <a:t>have completed testing for </a:t>
            </a:r>
            <a:r>
              <a:rPr lang="en-US" sz="2000" dirty="0">
                <a:solidFill>
                  <a:prstClr val="black"/>
                </a:solidFill>
              </a:rPr>
              <a:t>Service Provider change and Bank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07/22/20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</a:t>
            </a:r>
            <a:r>
              <a:rPr lang="en-US" dirty="0" smtClean="0"/>
              <a:t>20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</a:t>
            </a:r>
            <a:r>
              <a:rPr lang="en-US" sz="2000" dirty="0" smtClean="0"/>
              <a:t>10</a:t>
            </a:r>
            <a:r>
              <a:rPr lang="en-US" sz="2000" dirty="0" smtClean="0"/>
              <a:t>20 </a:t>
            </a:r>
            <a:r>
              <a:rPr lang="en-US" sz="2000" dirty="0"/>
              <a:t>Application deadline </a:t>
            </a:r>
            <a:r>
              <a:rPr lang="en-US" sz="2000" dirty="0"/>
              <a:t>i</a:t>
            </a:r>
            <a:r>
              <a:rPr lang="en-US" sz="2000" dirty="0" smtClean="0"/>
              <a:t>s 08/19/20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</a:t>
            </a:r>
            <a:r>
              <a:rPr lang="en-US" sz="2000" dirty="0" smtClean="0"/>
              <a:t>10</a:t>
            </a:r>
            <a:r>
              <a:rPr lang="en-US" sz="2000" dirty="0" smtClean="0"/>
              <a:t>20 </a:t>
            </a:r>
            <a:r>
              <a:rPr lang="en-US" sz="2000" dirty="0"/>
              <a:t>signup deadline </a:t>
            </a:r>
            <a:r>
              <a:rPr lang="en-US" sz="2000" dirty="0"/>
              <a:t>i</a:t>
            </a:r>
            <a:r>
              <a:rPr lang="en-US" sz="2000" dirty="0" smtClean="0"/>
              <a:t>s 09/09/20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begins </a:t>
            </a:r>
            <a:r>
              <a:rPr lang="en-US" sz="2000" dirty="0"/>
              <a:t>on </a:t>
            </a:r>
            <a:r>
              <a:rPr lang="en-US" sz="2000" dirty="0" smtClean="0"/>
              <a:t>09/15/20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10</a:t>
            </a:r>
            <a:r>
              <a:rPr lang="en-US" sz="2000" dirty="0" smtClean="0">
                <a:solidFill>
                  <a:prstClr val="black"/>
                </a:solidFill>
              </a:rPr>
              <a:t>/12/20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</a:t>
            </a:r>
            <a:r>
              <a:rPr lang="en-US" sz="2000" dirty="0" smtClean="0">
                <a:solidFill>
                  <a:prstClr val="black"/>
                </a:solidFill>
              </a:rPr>
              <a:t>20 </a:t>
            </a:r>
            <a:r>
              <a:rPr lang="en-US" sz="2000" dirty="0">
                <a:solidFill>
                  <a:prstClr val="black"/>
                </a:solidFill>
              </a:rPr>
              <a:t>is 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10</a:t>
            </a:r>
            <a:r>
              <a:rPr lang="en-US" sz="2000" dirty="0" smtClean="0">
                <a:solidFill>
                  <a:prstClr val="black"/>
                </a:solidFill>
              </a:rPr>
              <a:t>/23/20 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</a:t>
            </a:r>
            <a:r>
              <a:rPr lang="en-US" sz="2000" dirty="0" smtClean="0">
                <a:solidFill>
                  <a:prstClr val="black"/>
                </a:solidFill>
              </a:rPr>
              <a:t>10</a:t>
            </a:r>
            <a:r>
              <a:rPr lang="en-US" sz="2000" dirty="0" smtClean="0">
                <a:solidFill>
                  <a:prstClr val="black"/>
                </a:solidFill>
              </a:rPr>
              <a:t>/30/20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07/22/20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5534</TotalTime>
  <Words>91</Words>
  <Application>Microsoft Office PowerPoint</Application>
  <PresentationFormat>On-screen Show (4:3)</PresentationFormat>
  <Paragraphs>20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0620 Details</vt:lpstr>
      <vt:lpstr>Flight 1020 Preview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174</cp:revision>
  <cp:lastPrinted>2016-01-21T20:53:15Z</cp:lastPrinted>
  <dcterms:created xsi:type="dcterms:W3CDTF">2016-01-21T15:20:31Z</dcterms:created>
  <dcterms:modified xsi:type="dcterms:W3CDTF">2020-07-21T19:05:02Z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