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New </a:t>
            </a:r>
            <a:r>
              <a:rPr lang="en-US" sz="2000" dirty="0" smtClean="0">
                <a:solidFill>
                  <a:prstClr val="black"/>
                </a:solidFill>
              </a:rPr>
              <a:t>CRs have completed testing including </a:t>
            </a:r>
            <a:r>
              <a:rPr lang="en-US" sz="2000" dirty="0">
                <a:solidFill>
                  <a:prstClr val="black"/>
                </a:solidFill>
              </a:rPr>
              <a:t>3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8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have completed testing for </a:t>
            </a:r>
            <a:r>
              <a:rPr lang="en-US" sz="2000" dirty="0">
                <a:solidFill>
                  <a:prstClr val="black"/>
                </a:solidFill>
              </a:rPr>
              <a:t>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4 </a:t>
            </a:r>
            <a:r>
              <a:rPr lang="en-US" sz="2000" dirty="0">
                <a:solidFill>
                  <a:prstClr val="black"/>
                </a:solidFill>
              </a:rPr>
              <a:t>existing CR </a:t>
            </a:r>
            <a:r>
              <a:rPr lang="en-US" sz="2000" dirty="0" smtClean="0">
                <a:solidFill>
                  <a:prstClr val="black"/>
                </a:solidFill>
              </a:rPr>
              <a:t>have completed testing for </a:t>
            </a:r>
            <a:r>
              <a:rPr lang="en-US" sz="2000" dirty="0">
                <a:solidFill>
                  <a:prstClr val="black"/>
                </a:solidFill>
              </a:rPr>
              <a:t>Service Provider change and Bank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07/22/20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20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</a:t>
            </a:r>
            <a:r>
              <a:rPr lang="en-US" sz="2000" dirty="0" smtClean="0"/>
              <a:t>20 </a:t>
            </a:r>
            <a:r>
              <a:rPr lang="en-US" sz="2000" dirty="0"/>
              <a:t>Application deadline </a:t>
            </a:r>
            <a:r>
              <a:rPr lang="en-US" sz="2000" dirty="0"/>
              <a:t>i</a:t>
            </a:r>
            <a:r>
              <a:rPr lang="en-US" sz="2000" dirty="0" smtClean="0"/>
              <a:t>s 08/19/20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</a:t>
            </a:r>
            <a:r>
              <a:rPr lang="en-US" sz="2000" dirty="0" smtClean="0"/>
              <a:t>20 </a:t>
            </a:r>
            <a:r>
              <a:rPr lang="en-US" sz="2000" dirty="0"/>
              <a:t>signup deadline </a:t>
            </a:r>
            <a:r>
              <a:rPr lang="en-US" sz="2000" dirty="0"/>
              <a:t>i</a:t>
            </a:r>
            <a:r>
              <a:rPr lang="en-US" sz="2000" dirty="0" smtClean="0"/>
              <a:t>s 09/09/20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09/15/20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/12/20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20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/23/20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/30/20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07/22/20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5534</TotalTime>
  <Words>91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0620 Details</vt:lpstr>
      <vt:lpstr>Flight 1020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174</cp:revision>
  <cp:lastPrinted>2016-01-21T20:53:15Z</cp:lastPrinted>
  <dcterms:created xsi:type="dcterms:W3CDTF">2016-01-21T15:20:31Z</dcterms:created>
  <dcterms:modified xsi:type="dcterms:W3CDTF">2020-07-21T19:05:02Z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