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5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8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3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1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8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6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0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3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1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2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6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39C61-8A8E-49C3-BA20-41058237660D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4982E-0C75-4EB6-BF45-A2B338499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1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72" y="568171"/>
            <a:ext cx="11801749" cy="551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8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0"/>
          <p:cNvSpPr txBox="1">
            <a:spLocks/>
          </p:cNvSpPr>
          <p:nvPr/>
        </p:nvSpPr>
        <p:spPr>
          <a:xfrm>
            <a:off x="939839" y="191473"/>
            <a:ext cx="3564705" cy="25517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/>
              <a:t>Counterparty “X” </a:t>
            </a:r>
            <a:r>
              <a:rPr lang="en-US" sz="1600" b="1" dirty="0" smtClean="0">
                <a:solidFill>
                  <a:schemeClr val="accent5"/>
                </a:solidFill>
              </a:rPr>
              <a:t>DC_E</a:t>
            </a:r>
            <a:r>
              <a:rPr lang="en-US" sz="1600" b="1" dirty="0" smtClean="0"/>
              <a:t> Export Schedule</a:t>
            </a:r>
          </a:p>
          <a:p>
            <a:pPr marL="457200" lvl="1" indent="0">
              <a:buNone/>
            </a:pPr>
            <a:r>
              <a:rPr lang="en-US" sz="1400" u="sng" dirty="0" smtClean="0"/>
              <a:t>Interval Ending</a:t>
            </a:r>
            <a:r>
              <a:rPr lang="en-US" sz="1400" dirty="0" smtClean="0"/>
              <a:t>		</a:t>
            </a:r>
            <a:r>
              <a:rPr lang="en-US" sz="1400" u="sng" dirty="0" smtClean="0"/>
              <a:t>MW</a:t>
            </a:r>
          </a:p>
          <a:p>
            <a:pPr marL="457200" lvl="1" indent="0">
              <a:buNone/>
            </a:pPr>
            <a:r>
              <a:rPr lang="en-US" sz="1400" dirty="0" smtClean="0"/>
              <a:t>00:15 to 16:30		0</a:t>
            </a:r>
          </a:p>
          <a:p>
            <a:pPr marL="457200" lvl="1" indent="0">
              <a:buNone/>
            </a:pPr>
            <a:r>
              <a:rPr lang="en-US" sz="1400" dirty="0" smtClean="0"/>
              <a:t>16:45  		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17:00  		500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17:15			750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17:30			500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17:45</a:t>
            </a: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		150</a:t>
            </a:r>
          </a:p>
          <a:p>
            <a:pPr marL="457200" lvl="1" indent="0">
              <a:buNone/>
            </a:pPr>
            <a:r>
              <a:rPr lang="en-US" sz="1400" dirty="0" smtClean="0"/>
              <a:t>18:00 to 24:00  </a:t>
            </a:r>
            <a:r>
              <a:rPr lang="en-US" sz="1400" dirty="0"/>
              <a:t>	</a:t>
            </a:r>
            <a:r>
              <a:rPr lang="en-US" sz="1400" dirty="0" smtClean="0"/>
              <a:t>	0</a:t>
            </a: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6016949" y="188075"/>
            <a:ext cx="3861570" cy="255512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/>
              <a:t>Counterparty “X” </a:t>
            </a:r>
            <a:r>
              <a:rPr lang="en-US" sz="1600" b="1" dirty="0" smtClean="0">
                <a:solidFill>
                  <a:schemeClr val="accent5"/>
                </a:solidFill>
              </a:rPr>
              <a:t>DC_N</a:t>
            </a:r>
            <a:r>
              <a:rPr lang="en-US" sz="1600" b="1" dirty="0" smtClean="0"/>
              <a:t> Export Schedule</a:t>
            </a:r>
            <a:endParaRPr lang="en-US" sz="1800" b="1" dirty="0" smtClean="0"/>
          </a:p>
          <a:p>
            <a:pPr marL="457200" lvl="1" indent="0">
              <a:buNone/>
            </a:pPr>
            <a:r>
              <a:rPr lang="en-US" sz="1400" u="sng" dirty="0" smtClean="0"/>
              <a:t>Interval Ending</a:t>
            </a:r>
            <a:r>
              <a:rPr lang="en-US" sz="1400" dirty="0" smtClean="0"/>
              <a:t>		</a:t>
            </a:r>
            <a:r>
              <a:rPr lang="en-US" sz="1400" u="sng" dirty="0" smtClean="0"/>
              <a:t>MW</a:t>
            </a:r>
          </a:p>
          <a:p>
            <a:pPr marL="457200" lvl="1" indent="0">
              <a:buNone/>
            </a:pPr>
            <a:r>
              <a:rPr lang="en-US" sz="1400" dirty="0" smtClean="0"/>
              <a:t>00:15 to 16:30		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16:45			220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17:00  		220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17:15  		220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17:30  		220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17:45  		220</a:t>
            </a:r>
          </a:p>
          <a:p>
            <a:pPr marL="457200" lvl="1" indent="0">
              <a:buNone/>
            </a:pPr>
            <a:r>
              <a:rPr lang="en-US" sz="1400" dirty="0" smtClean="0"/>
              <a:t>18:00 to 24:00		0 MW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39" y="2585805"/>
            <a:ext cx="4583266" cy="27484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949" y="2585805"/>
            <a:ext cx="4583266" cy="27484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70673" y="5490242"/>
            <a:ext cx="3851247" cy="923330"/>
          </a:xfrm>
          <a:prstGeom prst="rect">
            <a:avLst/>
          </a:prstGeom>
          <a:noFill/>
          <a:ln cap="rnd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 other Counterparty had any Export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Scheduled on any DC tie from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13:00 to 23:00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4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9646"/>
            <a:ext cx="10515600" cy="5637317"/>
          </a:xfrm>
        </p:spPr>
        <p:txBody>
          <a:bodyPr/>
          <a:lstStyle/>
          <a:p>
            <a:r>
              <a:rPr lang="en-US" dirty="0" smtClean="0"/>
              <a:t>Peak load Settlement Interval for May 2020 CARD was May 19</a:t>
            </a:r>
            <a:r>
              <a:rPr lang="en-US" baseline="30000" dirty="0" smtClean="0"/>
              <a:t>th</a:t>
            </a:r>
            <a:r>
              <a:rPr lang="en-US" dirty="0" smtClean="0"/>
              <a:t> IE 17:15</a:t>
            </a:r>
          </a:p>
          <a:p>
            <a:r>
              <a:rPr lang="en-US" dirty="0" smtClean="0"/>
              <a:t>CARD market total for May 2020 = $60.3 Million</a:t>
            </a:r>
          </a:p>
          <a:p>
            <a:r>
              <a:rPr lang="en-US" dirty="0" smtClean="0"/>
              <a:t>Counterparty “X” CARD for May 2020 = $1.2 Million, or 2% of the total CARD</a:t>
            </a:r>
          </a:p>
          <a:p>
            <a:r>
              <a:rPr lang="en-US" dirty="0" smtClean="0"/>
              <a:t>Counterparty “X” DC Tie Exports </a:t>
            </a:r>
            <a:r>
              <a:rPr lang="en-US" dirty="0" smtClean="0"/>
              <a:t>(AML) for </a:t>
            </a:r>
            <a:r>
              <a:rPr lang="en-US" dirty="0" smtClean="0"/>
              <a:t>May 2020 were approximately 0.04% of total ERCOT AML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54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97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Dan</dc:creator>
  <cp:lastModifiedBy>Jones, Dan</cp:lastModifiedBy>
  <cp:revision>32</cp:revision>
  <dcterms:created xsi:type="dcterms:W3CDTF">2020-05-31T04:32:18Z</dcterms:created>
  <dcterms:modified xsi:type="dcterms:W3CDTF">2020-07-16T13:58:29Z</dcterms:modified>
</cp:coreProperties>
</file>