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86" r:id="rId9"/>
    <p:sldId id="365" r:id="rId10"/>
    <p:sldId id="372" r:id="rId11"/>
    <p:sldId id="3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65"/>
            <p14:sldId id="372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54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June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June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179316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June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808162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87.58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11,562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680.12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June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0276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June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514011"/>
              </p:ext>
            </p:extLst>
          </p:nvPr>
        </p:nvGraphicFramePr>
        <p:xfrm>
          <a:off x="511212" y="833251"/>
          <a:ext cx="7794588" cy="342978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3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June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77510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4459</TotalTime>
  <Words>473</Words>
  <Application>Microsoft Office PowerPoint</Application>
  <PresentationFormat>On-screen Show (4:3)</PresentationFormat>
  <Paragraphs>303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June 2020 </vt:lpstr>
      <vt:lpstr>IRR Summary – June 2020</vt:lpstr>
      <vt:lpstr>IRR ≥ 95%, ≥ 100 Scored Intervals – June 2020</vt:lpstr>
      <vt:lpstr>IRR ≥ 95%, ≥ 100 Scored Intervals – June 2020</vt:lpstr>
      <vt:lpstr>IRR &lt; 95%, ≥ 100 Scored Intervals – June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265</cp:revision>
  <cp:lastPrinted>2016-01-21T20:53:15Z</cp:lastPrinted>
  <dcterms:created xsi:type="dcterms:W3CDTF">2016-01-21T15:20:31Z</dcterms:created>
  <dcterms:modified xsi:type="dcterms:W3CDTF">2020-07-01T14:58:03Z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