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19" autoAdjust="0"/>
  </p:normalViewPr>
  <p:slideViewPr>
    <p:cSldViewPr showGuides="1">
      <p:cViewPr varScale="1">
        <p:scale>
          <a:sx n="90" d="100"/>
          <a:sy n="90" d="100"/>
        </p:scale>
        <p:origin x="213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6/9/2020 15:00 -&gt; 229.46 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6/15/2020 12:30 -&gt; -262.17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  <a:p>
            <a:r>
              <a:rPr lang="en-US" baseline="0" dirty="0" smtClean="0"/>
              <a:t>6/17/2020 – PWRR calculation method changed from Direct to Interpolation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June 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July 15th,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20" y="1676400"/>
            <a:ext cx="5083560" cy="37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48" y="914400"/>
            <a:ext cx="5632704" cy="51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99" y="2590800"/>
            <a:ext cx="6269401" cy="17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29" y="1098467"/>
            <a:ext cx="8430768" cy="5052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793" y="1676400"/>
            <a:ext cx="2741040" cy="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056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828800"/>
            <a:ext cx="274104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1066800"/>
            <a:ext cx="8430768" cy="47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905000"/>
            <a:ext cx="2449440" cy="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1066800"/>
            <a:ext cx="8430768" cy="479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905000"/>
            <a:ext cx="244944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14400"/>
            <a:ext cx="8430768" cy="5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1066800"/>
            <a:ext cx="8430768" cy="50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9291"/>
            <a:ext cx="8430768" cy="5006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14500" y="56388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75564" y="56340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0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1066800"/>
            <a:ext cx="8430768" cy="50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0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1066800"/>
            <a:ext cx="8430768" cy="4999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600200"/>
            <a:ext cx="3790800" cy="6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1447800"/>
            <a:ext cx="8430768" cy="42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49401"/>
            <a:ext cx="8430768" cy="4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990600"/>
            <a:ext cx="7863840" cy="51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838200"/>
            <a:ext cx="7863840" cy="53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40" y="2667000"/>
            <a:ext cx="4821120" cy="16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14400"/>
            <a:ext cx="8430768" cy="51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55522</TotalTime>
  <Words>622</Words>
  <Application>Microsoft Office PowerPoint</Application>
  <PresentationFormat>On-screen Show (4:3)</PresentationFormat>
  <Paragraphs>122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563</cp:revision>
  <cp:lastPrinted>2016-01-21T20:53:15Z</cp:lastPrinted>
  <dcterms:created xsi:type="dcterms:W3CDTF">2016-01-21T15:20:31Z</dcterms:created>
  <dcterms:modified xsi:type="dcterms:W3CDTF">2020-07-14T20:06:50Z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