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5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  <p:sldMasterId id="2147483661" r:id="rId7"/>
  </p:sldMasterIdLst>
  <p:notesMasterIdLst>
    <p:notesMasterId r:id="rId11"/>
  </p:notesMasterIdLst>
  <p:handoutMasterIdLst>
    <p:handoutMasterId r:id="rId12"/>
  </p:handoutMasterIdLst>
  <p:sldIdLst>
    <p:sldId id="260" r:id="rId8"/>
    <p:sldId id="285" r:id="rId9"/>
    <p:sldId id="282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D3AA2BEF-9DB8-4EE9-A732-6737C89D2D7B}">
          <p14:sldIdLst>
            <p14:sldId id="260"/>
            <p14:sldId id="285"/>
            <p14:sldId id="282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9" autoAdjust="0"/>
    <p:restoredTop sz="94660"/>
  </p:normalViewPr>
  <p:slideViewPr>
    <p:cSldViewPr showGuides="1">
      <p:cViewPr varScale="1">
        <p:scale>
          <a:sx n="107" d="100"/>
          <a:sy n="107" d="100"/>
        </p:scale>
        <p:origin x="906" y="10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notesMaster" Target="notesMasters/notesMaster1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7/10/2020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7/10/2020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398283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8595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85995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65908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4191000" y="3048000"/>
            <a:ext cx="5646034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/>
              <a:t>Flight Testing Update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</a:t>
            </a:r>
            <a:r>
              <a:rPr lang="en-US" dirty="0" smtClean="0"/>
              <a:t>0620 Overview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362751"/>
            <a:ext cx="8534400" cy="4267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0620 Application deadline was 04/15/20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Flight 0620 signup deadline is 05/06/20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/>
              <a:t>Connectivity testing began on 05/12/20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Day 1 transactions </a:t>
            </a:r>
            <a:r>
              <a:rPr lang="en-US" sz="2000" dirty="0" smtClean="0">
                <a:solidFill>
                  <a:prstClr val="black"/>
                </a:solidFill>
              </a:rPr>
              <a:t>began </a:t>
            </a:r>
            <a:r>
              <a:rPr lang="en-US" sz="2000" dirty="0">
                <a:solidFill>
                  <a:prstClr val="black"/>
                </a:solidFill>
              </a:rPr>
              <a:t>on 06/08/20</a:t>
            </a: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Flight 0620 </a:t>
            </a:r>
            <a:r>
              <a:rPr lang="en-US" sz="2000" dirty="0" smtClean="0">
                <a:solidFill>
                  <a:prstClr val="black"/>
                </a:solidFill>
              </a:rPr>
              <a:t>concluded </a:t>
            </a:r>
            <a:r>
              <a:rPr lang="en-US" sz="2000" dirty="0">
                <a:solidFill>
                  <a:prstClr val="black"/>
                </a:solidFill>
              </a:rPr>
              <a:t>on </a:t>
            </a:r>
            <a:r>
              <a:rPr lang="en-US" sz="2000" dirty="0" smtClean="0">
                <a:solidFill>
                  <a:prstClr val="black"/>
                </a:solidFill>
              </a:rPr>
              <a:t>06/23/20 </a:t>
            </a:r>
            <a:endParaRPr lang="en-US" sz="2000" dirty="0">
              <a:solidFill>
                <a:prstClr val="black"/>
              </a:solidFill>
            </a:endParaRPr>
          </a:p>
          <a:p>
            <a:pPr lvl="0">
              <a:lnSpc>
                <a:spcPct val="150000"/>
              </a:lnSpc>
            </a:pPr>
            <a:r>
              <a:rPr lang="en-US" sz="2000" dirty="0">
                <a:solidFill>
                  <a:prstClr val="black"/>
                </a:solidFill>
              </a:rPr>
              <a:t>Contingency period </a:t>
            </a:r>
            <a:r>
              <a:rPr lang="en-US" sz="2000" dirty="0" smtClean="0">
                <a:solidFill>
                  <a:prstClr val="black"/>
                </a:solidFill>
              </a:rPr>
              <a:t>concluded </a:t>
            </a:r>
            <a:r>
              <a:rPr lang="en-US" sz="2000" dirty="0">
                <a:solidFill>
                  <a:prstClr val="black"/>
                </a:solidFill>
              </a:rPr>
              <a:t>06/26/20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 smtClean="0"/>
              <a:t>Retail Market Subcommittee</a:t>
            </a:r>
            <a:endParaRPr lang="en-US" sz="900" b="1" dirty="0"/>
          </a:p>
          <a:p>
            <a:pPr algn="r"/>
            <a:r>
              <a:rPr lang="en-US" sz="900" dirty="0" smtClean="0"/>
              <a:t>07/14/20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1523581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</p:spPr>
        <p:txBody>
          <a:bodyPr/>
          <a:lstStyle/>
          <a:p>
            <a:r>
              <a:rPr lang="en-US" dirty="0"/>
              <a:t>Flight </a:t>
            </a:r>
            <a:r>
              <a:rPr lang="en-US" dirty="0" smtClean="0"/>
              <a:t>0620 Details</a:t>
            </a:r>
            <a:endParaRPr lang="en-US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8247" y="1391164"/>
            <a:ext cx="8534400" cy="3505200"/>
          </a:xfrm>
        </p:spPr>
        <p:txBody>
          <a:bodyPr/>
          <a:lstStyle/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5 New </a:t>
            </a:r>
            <a:r>
              <a:rPr lang="en-US" sz="2000" dirty="0" smtClean="0">
                <a:solidFill>
                  <a:prstClr val="black"/>
                </a:solidFill>
              </a:rPr>
              <a:t>CRs tested </a:t>
            </a:r>
            <a:r>
              <a:rPr lang="en-US" sz="2000" dirty="0">
                <a:solidFill>
                  <a:prstClr val="black"/>
                </a:solidFill>
              </a:rPr>
              <a:t>including 3 DUNS+4 CRs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8 existing </a:t>
            </a:r>
            <a:r>
              <a:rPr lang="en-US" sz="2000" dirty="0" smtClean="0">
                <a:solidFill>
                  <a:prstClr val="black"/>
                </a:solidFill>
              </a:rPr>
              <a:t>CRs tested </a:t>
            </a:r>
            <a:r>
              <a:rPr lang="en-US" sz="2000" dirty="0">
                <a:solidFill>
                  <a:prstClr val="black"/>
                </a:solidFill>
              </a:rPr>
              <a:t>for Service Provider change</a:t>
            </a:r>
          </a:p>
          <a:p>
            <a:pPr>
              <a:lnSpc>
                <a:spcPct val="150000"/>
              </a:lnSpc>
              <a:spcAft>
                <a:spcPts val="480"/>
              </a:spcAft>
            </a:pPr>
            <a:r>
              <a:rPr lang="en-US" sz="2000" dirty="0">
                <a:solidFill>
                  <a:prstClr val="black"/>
                </a:solidFill>
              </a:rPr>
              <a:t>4 existing CR </a:t>
            </a:r>
            <a:r>
              <a:rPr lang="en-US" sz="2000" dirty="0" smtClean="0">
                <a:solidFill>
                  <a:prstClr val="black"/>
                </a:solidFill>
              </a:rPr>
              <a:t>tested </a:t>
            </a:r>
            <a:r>
              <a:rPr lang="en-US" sz="2000" dirty="0">
                <a:solidFill>
                  <a:prstClr val="black"/>
                </a:solidFill>
              </a:rPr>
              <a:t>for Service Provider change and Bank Change</a:t>
            </a:r>
          </a:p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endParaRPr lang="en-US" sz="2000" dirty="0">
              <a:solidFill>
                <a:prstClr val="black"/>
              </a:solidFill>
            </a:endParaRPr>
          </a:p>
          <a:p>
            <a:pPr marL="0" indent="0">
              <a:lnSpc>
                <a:spcPct val="150000"/>
              </a:lnSpc>
              <a:spcAft>
                <a:spcPts val="480"/>
              </a:spcAft>
              <a:buNone/>
            </a:pPr>
            <a:endParaRPr lang="en-US" sz="2000" dirty="0" smtClean="0">
              <a:solidFill>
                <a:prstClr val="black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010400" y="6488668"/>
            <a:ext cx="1752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b="1" dirty="0" smtClean="0"/>
              <a:t>Retail Market Subcommittee</a:t>
            </a:r>
            <a:endParaRPr lang="en-US" sz="900" b="1" dirty="0"/>
          </a:p>
          <a:p>
            <a:pPr algn="r"/>
            <a:r>
              <a:rPr lang="en-US" sz="900" dirty="0" smtClean="0"/>
              <a:t>07/14/20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361253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2BDB63875B034C8B32518C6496ADD1" ma:contentTypeVersion="0" ma:contentTypeDescription="Create a new document." ma:contentTypeScope="" ma:versionID="2e49056469cb591c67c33c10da96a071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0E9AA12-8AF9-4AA6-90FE-24669859CDF3}">
  <ds:schemaRefs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5DFABCE5-6410-4FC5-930F-1111C63E40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5636</TotalTime>
  <Words>80</Words>
  <Application>Microsoft Office PowerPoint</Application>
  <PresentationFormat>On-screen Show (4:3)</PresentationFormat>
  <Paragraphs>20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1_Custom Design</vt:lpstr>
      <vt:lpstr>Office Theme</vt:lpstr>
      <vt:lpstr>Custom Design</vt:lpstr>
      <vt:lpstr>2_Custom Design</vt:lpstr>
      <vt:lpstr>PowerPoint Presentation</vt:lpstr>
      <vt:lpstr>Flight 0620 Overview</vt:lpstr>
      <vt:lpstr>Flight 0620 Details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Yockey, Paul</cp:lastModifiedBy>
  <cp:revision>177</cp:revision>
  <cp:lastPrinted>2016-01-21T20:53:15Z</cp:lastPrinted>
  <dcterms:created xsi:type="dcterms:W3CDTF">2016-01-21T15:20:31Z</dcterms:created>
  <dcterms:modified xsi:type="dcterms:W3CDTF">2020-07-10T18:29:04Z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0x0101002E2BDB63875B034C8B32518C6496ADD1</vt:lpwstr>
  </property>
</Properties>
</file>