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07/01/2020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07/14/2020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0994" y="243682"/>
            <a:ext cx="8458206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18 Month Running Market </a:t>
            </a:r>
            <a:r>
              <a:rPr lang="en-US" altLang="en-US" dirty="0" smtClean="0">
                <a:solidFill>
                  <a:schemeClr val="tx1"/>
                </a:solidFill>
              </a:rPr>
              <a:t>Totals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58369"/>
              </p:ext>
            </p:extLst>
          </p:nvPr>
        </p:nvGraphicFramePr>
        <p:xfrm>
          <a:off x="380994" y="1066792"/>
          <a:ext cx="8382000" cy="4953011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185,003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398,213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65,380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192,182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108,941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236,129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345,070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87,973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306,440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5,425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97,148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238,133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335,281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121,897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237,124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359,021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2,294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253,622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398,681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3,291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6,338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126,031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255,608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381,639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2,738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142,418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288,116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430,534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146,534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278,737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425,271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257,060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362,034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97,443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259,662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357,105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69,866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210,793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280,659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1,826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285,284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4,201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78,720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227,645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306,365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4,651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74,361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213,951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288,312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217,657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306,514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9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82,551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191,679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274,230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April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April </a:t>
            </a:r>
            <a:r>
              <a:rPr lang="en-US" altLang="en-US" dirty="0" smtClean="0"/>
              <a:t>2020 - </a:t>
            </a:r>
            <a:r>
              <a:rPr lang="en-US" altLang="en-US" dirty="0"/>
              <a:t>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April </a:t>
            </a:r>
            <a:r>
              <a:rPr lang="en-US" altLang="en-US" sz="2400" dirty="0" smtClean="0">
                <a:solidFill>
                  <a:schemeClr val="tx1"/>
                </a:solidFill>
              </a:rPr>
              <a:t>2020 - 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577104"/>
              </p:ext>
            </p:extLst>
          </p:nvPr>
        </p:nvGraphicFramePr>
        <p:xfrm>
          <a:off x="2158982" y="110966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0.98%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1,067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788964"/>
              </p:ext>
            </p:extLst>
          </p:nvPr>
        </p:nvGraphicFramePr>
        <p:xfrm>
          <a:off x="4152882" y="52958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5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82" y="52958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April </a:t>
            </a:r>
            <a:r>
              <a:rPr lang="en-US" altLang="en-US" sz="2000" dirty="0" smtClean="0">
                <a:solidFill>
                  <a:schemeClr val="tx1"/>
                </a:solidFill>
              </a:rPr>
              <a:t>2020 - </a:t>
            </a:r>
            <a:r>
              <a:rPr lang="en-US" altLang="en-US" sz="2000" dirty="0">
                <a:solidFill>
                  <a:schemeClr val="tx1"/>
                </a:solidFill>
              </a:rPr>
              <a:t>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3626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91400" y="897399"/>
            <a:ext cx="304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81800" y="2542395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5605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April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0740"/>
            <a:ext cx="9144000" cy="1524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1800" y="856656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326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April </a:t>
            </a:r>
            <a:r>
              <a:rPr lang="en-US" altLang="en-US" sz="1800" dirty="0" smtClean="0">
                <a:solidFill>
                  <a:schemeClr val="tx1"/>
                </a:solidFill>
              </a:rPr>
              <a:t>2020 With </a:t>
            </a:r>
            <a:r>
              <a:rPr lang="en-US" altLang="en-US" sz="1800" dirty="0">
                <a:solidFill>
                  <a:schemeClr val="tx1"/>
                </a:solidFill>
              </a:rPr>
              <a:t>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13087</TotalTime>
  <Words>1108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April 2020 - IAG/IAL Statistics</vt:lpstr>
      <vt:lpstr>Top 10 - April 2020 - IAG/IAL % Greater Than 1% of Enrollments With number of months Greater Than 1%  </vt:lpstr>
      <vt:lpstr>Top 10 - 12 Month Average IAG/IAL % Greater Than 1% of Enrollments thru April 2020 With number of months Greater Than 1% </vt:lpstr>
      <vt:lpstr>Explanation of IAG/IAL Slides Data</vt:lpstr>
      <vt:lpstr>Explanation of IAG/IAL Slides Data (Cont)</vt:lpstr>
      <vt:lpstr>Top - 12 Month Average Rescission % Greater Than 1% of Switches thru April 2020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345</cp:revision>
  <cp:lastPrinted>2016-01-21T20:53:15Z</cp:lastPrinted>
  <dcterms:created xsi:type="dcterms:W3CDTF">2016-01-21T15:20:31Z</dcterms:created>
  <dcterms:modified xsi:type="dcterms:W3CDTF">2020-07-10T18:06:10Z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