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4" r:id="rId3"/>
    <p:sldId id="400" r:id="rId4"/>
    <p:sldId id="405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2" d="100"/>
          <a:sy n="82" d="100"/>
        </p:scale>
        <p:origin x="1426" y="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July 14, 2020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Scheduled Retail Training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254385"/>
              </p:ext>
            </p:extLst>
          </p:nvPr>
        </p:nvGraphicFramePr>
        <p:xfrm>
          <a:off x="1600200" y="1143000"/>
          <a:ext cx="5562600" cy="337354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72307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2990293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2020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Thurs, August 6th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29615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TX SET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classes scheduled at this time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  <a:tr h="338182"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WebEx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Wed, August 12th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2387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61460F-B0F8-488F-A220-CCB3217077BF}"/>
              </a:ext>
            </a:extLst>
          </p:cNvPr>
          <p:cNvSpPr txBox="1"/>
          <p:nvPr/>
        </p:nvSpPr>
        <p:spPr>
          <a:xfrm>
            <a:off x="228600" y="4904547"/>
            <a:ext cx="8534400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if any instructor led classes may be held later in the year. </a:t>
            </a:r>
          </a:p>
        </p:txBody>
      </p:sp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Management System On-line Training Statistics &amp; New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853D23-1CBC-4374-A9B1-3D44D6CFF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910110"/>
              </p:ext>
            </p:extLst>
          </p:nvPr>
        </p:nvGraphicFramePr>
        <p:xfrm>
          <a:off x="495300" y="914400"/>
          <a:ext cx="815339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939779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215264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20326276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96193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LMS Stats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3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-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269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4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–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80326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862430A-9E17-4677-A5A9-6DF04C2CA03D}"/>
              </a:ext>
            </a:extLst>
          </p:cNvPr>
          <p:cNvSpPr txBox="1"/>
          <p:nvPr/>
        </p:nvSpPr>
        <p:spPr>
          <a:xfrm>
            <a:off x="571499" y="4038600"/>
            <a:ext cx="8001000" cy="16312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Development of a Mass Transition on line module is underway with a summer launch planned.  Goals of the module include: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What a Mass Transition is and why it occurs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How a Mass Transition is executed and completed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The roles and requirements of market participants involved </a:t>
            </a:r>
          </a:p>
        </p:txBody>
      </p:sp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July 17,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r>
              <a:rPr lang="en-US" b="1" u="sng" dirty="0">
                <a:latin typeface="Calibri" panose="020F0502020204030204" pitchFamily="34" charset="0"/>
              </a:rPr>
              <a:t>AGENDA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1. Discuss progress on Mass Transition on line module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2. Discuss WebEx </a:t>
            </a:r>
            <a:r>
              <a:rPr lang="en-US" dirty="0" err="1">
                <a:latin typeface="Calibri" panose="020F0502020204030204" pitchFamily="34" charset="0"/>
              </a:rPr>
              <a:t>Marketrak</a:t>
            </a:r>
            <a:r>
              <a:rPr lang="en-US" dirty="0">
                <a:latin typeface="Calibri" panose="020F0502020204030204" pitchFamily="34" charset="0"/>
              </a:rPr>
              <a:t> – IAG training 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3. Discuss providing TX SET training via </a:t>
            </a:r>
            <a:r>
              <a:rPr lang="en-US" dirty="0" err="1">
                <a:latin typeface="Calibri" panose="020F0502020204030204" pitchFamily="34" charset="0"/>
              </a:rPr>
              <a:t>webex</a:t>
            </a:r>
            <a:endParaRPr lang="en-US" dirty="0">
              <a:latin typeface="Calibri" panose="020F0502020204030204" pitchFamily="34" charset="0"/>
            </a:endParaRPr>
          </a:p>
          <a:p>
            <a:pPr marL="457200" indent="-457200" algn="ctr"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marL="457200" indent="-457200" algn="ctr"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marL="457200" indent="-457200" algn="ctr">
              <a:buAutoNum type="arabicPeriod"/>
            </a:pPr>
            <a:endParaRPr lang="en-US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8088</TotalTime>
  <Words>465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2020 Scheduled Retail Training </vt:lpstr>
      <vt:lpstr>MarkeTrak On-line Training Modules Available </vt:lpstr>
      <vt:lpstr>Learning Management System On-line Training Statistics &amp; New Mass Transition Module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434</cp:revision>
  <cp:lastPrinted>2016-02-12T19:29:41Z</cp:lastPrinted>
  <dcterms:created xsi:type="dcterms:W3CDTF">2005-04-21T14:28:35Z</dcterms:created>
  <dcterms:modified xsi:type="dcterms:W3CDTF">2020-07-13T18:57:45Z</dcterms:modified>
</cp:coreProperties>
</file>