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9051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13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59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73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564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6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9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43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931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5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67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344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blipFill rotWithShape="1">
          <a:blip r:embed="rId2">
            <a:duotone>
              <a:schemeClr val="bg2">
                <a:tint val="98000"/>
              </a:schemeClr>
              <a:schemeClr val="bg2">
                <a:tint val="99000"/>
                <a:shade val="96000"/>
                <a:satMod val="105000"/>
              </a:schemeClr>
            </a:duotone>
            <a:extLst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4FD20FA-D55B-4631-9BA9-9D270AFB6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2148DA-9204-4321-A689-04198925C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3246" y="2194560"/>
            <a:ext cx="6905666" cy="17393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chemeClr val="bg2"/>
                </a:solidFill>
                <a:latin typeface="Daytona" panose="020B0604020202020204" pitchFamily="34" charset="0"/>
              </a:rPr>
              <a:t>TEXAS SET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BF6F5F-0215-45B4-9468-479914D22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63246" y="3996250"/>
            <a:ext cx="6905666" cy="194243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Daytona" panose="020B0604030500040204" pitchFamily="34" charset="0"/>
              </a:rPr>
              <a:t>RMS</a:t>
            </a:r>
          </a:p>
          <a:p>
            <a:r>
              <a:rPr lang="en-US" dirty="0">
                <a:solidFill>
                  <a:schemeClr val="tx1"/>
                </a:solidFill>
                <a:latin typeface="Daytona" panose="020B0604030500040204" pitchFamily="34" charset="0"/>
              </a:rPr>
              <a:t>July 14, 2020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806A816-7D72-476D-8E5F-431F40A2D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099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59AEA3-5FD1-4EA9-844B-CD6F507F2C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276" y="1725169"/>
            <a:ext cx="3374654" cy="3366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494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E984B-C4D6-4E24-BB94-03F022FF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60" y="284176"/>
            <a:ext cx="9784080" cy="1508760"/>
          </a:xfrm>
        </p:spPr>
        <p:txBody>
          <a:bodyPr/>
          <a:lstStyle/>
          <a:p>
            <a:r>
              <a:rPr lang="en-US" b="1" dirty="0">
                <a:effectLst/>
                <a:latin typeface="Daytona" panose="020B0604030500040204" pitchFamily="34" charset="0"/>
              </a:rPr>
              <a:t>Update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6CAFD1-FA5D-4744-A23C-933C83D88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58" y="1895913"/>
            <a:ext cx="11646771" cy="4764946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Daytona" panose="020B0604030500040204" pitchFamily="34" charset="0"/>
              </a:rPr>
              <a:t>ERCOT Initiatives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NAESB 1.2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EDI Translator</a:t>
            </a:r>
          </a:p>
          <a:p>
            <a:r>
              <a:rPr lang="en-US" dirty="0">
                <a:latin typeface="Daytona" panose="020B0604030500040204" pitchFamily="34" charset="0"/>
              </a:rPr>
              <a:t>TEXAS SET Enhancements Discussion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4.0A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Agreed to forward Change Controls for RMS for approval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5.0</a:t>
            </a:r>
          </a:p>
          <a:p>
            <a:pPr lvl="2"/>
            <a:r>
              <a:rPr lang="en-US" dirty="0">
                <a:latin typeface="Daytona" panose="020B0604030500040204" pitchFamily="34" charset="0"/>
              </a:rPr>
              <a:t>Agreed to forward Change Controls for RMS for approval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Reviewed all change controls for NPRR and RMGRR impacts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Targeting August/September for last Change Controls </a:t>
            </a:r>
          </a:p>
          <a:p>
            <a:r>
              <a:rPr lang="en-US" dirty="0">
                <a:latin typeface="Daytona" panose="020B0604030500040204" pitchFamily="34" charset="0"/>
              </a:rPr>
              <a:t>COVID ERP Discussion</a:t>
            </a:r>
          </a:p>
          <a:p>
            <a:r>
              <a:rPr lang="en-US" dirty="0">
                <a:latin typeface="Daytona" panose="020B0604030500040204" pitchFamily="34" charset="0"/>
              </a:rPr>
              <a:t>Next Meeting: July 22, 2020 WebEx</a:t>
            </a:r>
          </a:p>
          <a:p>
            <a:pPr lvl="1"/>
            <a:r>
              <a:rPr lang="en-US" dirty="0">
                <a:latin typeface="Daytona" panose="020B0604030500040204" pitchFamily="34" charset="0"/>
              </a:rPr>
              <a:t>Discuss IAS Solution </a:t>
            </a:r>
          </a:p>
          <a:p>
            <a:pPr lvl="3"/>
            <a:endParaRPr lang="en-US" dirty="0">
              <a:latin typeface="Daytona" panose="020B060403050004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2CA16E-2324-4AF1-BA62-EF8884899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784" y="284175"/>
            <a:ext cx="1514046" cy="150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338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1">
      <a:dk1>
        <a:srgbClr val="FFFFFF"/>
      </a:dk1>
      <a:lt1>
        <a:srgbClr val="000000"/>
      </a:lt1>
      <a:dk2>
        <a:srgbClr val="FFFFFF"/>
      </a:dk2>
      <a:lt2>
        <a:srgbClr val="000000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</TotalTime>
  <Words>69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Corbel</vt:lpstr>
      <vt:lpstr>Daytona</vt:lpstr>
      <vt:lpstr>Wingdings</vt:lpstr>
      <vt:lpstr>Banded</vt:lpstr>
      <vt:lpstr>TEXAS SET</vt:lpstr>
      <vt:lpstr>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SET</dc:title>
  <dc:creator>Kyle Patrick</dc:creator>
  <cp:lastModifiedBy>Patrick, Kyle</cp:lastModifiedBy>
  <cp:revision>20</cp:revision>
  <dcterms:created xsi:type="dcterms:W3CDTF">2020-01-29T16:54:52Z</dcterms:created>
  <dcterms:modified xsi:type="dcterms:W3CDTF">2020-07-13T21:03:49Z</dcterms:modified>
</cp:coreProperties>
</file>