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sldIdLst>
    <p:sldId id="256" r:id="rId2"/>
    <p:sldId id="261" r:id="rId3"/>
    <p:sldId id="264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53" y="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210FB4F8-2B3C-45D3-8763-FA6DBEA1FF5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MarkeTrak response and availability on track – only API query is running slower than expected possibly due to higher volume of ERP related MTs</a:t>
          </a:r>
        </a:p>
      </dgm:t>
    </dgm:pt>
    <dgm:pt modelId="{2B76B50C-8C95-46BB-8F84-786053A229E7}" type="parTrans" cxnId="{A3C06236-1D7A-46B5-8526-C58B48AB6901}">
      <dgm:prSet/>
      <dgm:spPr/>
      <dgm:t>
        <a:bodyPr/>
        <a:lstStyle/>
        <a:p>
          <a:endParaRPr lang="en-US"/>
        </a:p>
      </dgm:t>
    </dgm:pt>
    <dgm:pt modelId="{EC2974A9-0AB7-4495-B89C-7876E389C497}" type="sibTrans" cxnId="{A3C06236-1D7A-46B5-8526-C58B48AB6901}">
      <dgm:prSet/>
      <dgm:spPr/>
      <dgm:t>
        <a:bodyPr/>
        <a:lstStyle/>
        <a:p>
          <a:endParaRPr lang="en-US"/>
        </a:p>
      </dgm:t>
    </dgm:pt>
    <dgm:pt modelId="{DB0DB6D5-8783-4155-B4FC-638D7293890D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TLS/ERCOT NAESB Upgrade – market notice provided by ERCOT</a:t>
          </a:r>
        </a:p>
      </dgm:t>
    </dgm:pt>
    <dgm:pt modelId="{0C6AC463-EF96-4AFD-A45E-2C47AF1D1182}" type="parTrans" cxnId="{3D2C18F6-40DD-4757-A476-0B6EAE0970CB}">
      <dgm:prSet/>
      <dgm:spPr/>
      <dgm:t>
        <a:bodyPr/>
        <a:lstStyle/>
        <a:p>
          <a:endParaRPr lang="en-US"/>
        </a:p>
      </dgm:t>
    </dgm:pt>
    <dgm:pt modelId="{65982146-49A5-40ED-97AF-02CAF992D3B3}" type="sibTrans" cxnId="{3D2C18F6-40DD-4757-A476-0B6EAE0970CB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63252E6F-2FDA-4D53-9BDD-B5CAED9D1CB1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Discussed IAG solutions – MT vs EDI</a:t>
          </a:r>
        </a:p>
      </dgm:t>
    </dgm:pt>
    <dgm:pt modelId="{8CEA1614-80A4-4E7B-A6F0-55FB8E17B016}" type="parTrans" cxnId="{964B3841-AF71-4833-856B-44AF962395FC}">
      <dgm:prSet/>
      <dgm:spPr/>
      <dgm:t>
        <a:bodyPr/>
        <a:lstStyle/>
        <a:p>
          <a:endParaRPr lang="en-US"/>
        </a:p>
      </dgm:t>
    </dgm:pt>
    <dgm:pt modelId="{F7E9A096-041C-4D77-9BEB-29145DDC531F}" type="sibTrans" cxnId="{964B3841-AF71-4833-856B-44AF962395FC}">
      <dgm:prSet/>
      <dgm:spPr/>
      <dgm:t>
        <a:bodyPr/>
        <a:lstStyle/>
        <a:p>
          <a:endParaRPr lang="en-US"/>
        </a:p>
      </dgm:t>
    </dgm:pt>
    <dgm:pt modelId="{758D3098-AF90-4185-9CAD-D66BF9109CE4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TDTMS will collaborate with TXSET on IAG Solution – TXSET to handle Change Controls, TDTMS to assist in developing business case using MT Subtype Analysis data</a:t>
          </a:r>
        </a:p>
      </dgm:t>
    </dgm:pt>
    <dgm:pt modelId="{844E8298-39A7-4EDC-B836-88C2D5DC41DB}" type="parTrans" cxnId="{BB5205B6-4A30-4A5C-BDD9-31C310221F25}">
      <dgm:prSet/>
      <dgm:spPr/>
      <dgm:t>
        <a:bodyPr/>
        <a:lstStyle/>
        <a:p>
          <a:endParaRPr lang="en-US"/>
        </a:p>
      </dgm:t>
    </dgm:pt>
    <dgm:pt modelId="{30A393BD-5781-4DE2-9DCF-18AE49E613E0}" type="sibTrans" cxnId="{BB5205B6-4A30-4A5C-BDD9-31C310221F25}">
      <dgm:prSet/>
      <dgm:spPr/>
      <dgm:t>
        <a:bodyPr/>
        <a:lstStyle/>
        <a:p>
          <a:endParaRPr lang="en-US"/>
        </a:p>
      </dgm:t>
    </dgm:pt>
    <dgm:pt modelId="{B0EAB247-784A-43C0-A2F8-E76B378CFC0A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Four proposals – one includes Rescission Transaction</a:t>
          </a:r>
        </a:p>
      </dgm:t>
    </dgm:pt>
    <dgm:pt modelId="{F5E93430-2B45-44CC-AA12-61649CCE84E1}" type="parTrans" cxnId="{0217E6E8-D4AD-4860-A14A-AF830743CD98}">
      <dgm:prSet/>
      <dgm:spPr/>
      <dgm:t>
        <a:bodyPr/>
        <a:lstStyle/>
        <a:p>
          <a:endParaRPr lang="en-US"/>
        </a:p>
      </dgm:t>
    </dgm:pt>
    <dgm:pt modelId="{F10DB3A3-4DB4-4DB5-BF89-C0E0047C7D8A}" type="sibTrans" cxnId="{0217E6E8-D4AD-4860-A14A-AF830743CD98}">
      <dgm:prSet/>
      <dgm:spPr/>
      <dgm:t>
        <a:bodyPr/>
        <a:lstStyle/>
        <a:p>
          <a:endParaRPr lang="en-US"/>
        </a:p>
      </dgm:t>
    </dgm:pt>
    <dgm:pt modelId="{E89A9E32-1715-4B50-93CD-8BC7D6C8FDA0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See matrix on next slide for details</a:t>
          </a:r>
        </a:p>
      </dgm:t>
    </dgm:pt>
    <dgm:pt modelId="{C9877F44-1343-42A7-A516-D7ECA0438FF4}" type="parTrans" cxnId="{4EA9E003-8DCC-4A55-AC71-2267AA61D5B4}">
      <dgm:prSet/>
      <dgm:spPr/>
      <dgm:t>
        <a:bodyPr/>
        <a:lstStyle/>
        <a:p>
          <a:endParaRPr lang="en-US"/>
        </a:p>
      </dgm:t>
    </dgm:pt>
    <dgm:pt modelId="{C6A19371-3515-4E46-A981-3F6A9052CB47}" type="sibTrans" cxnId="{4EA9E003-8DCC-4A55-AC71-2267AA61D5B4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Y="1464" custLinFactNeighborY="100000">
        <dgm:presLayoutVars>
          <dgm:bulletEnabled val="1"/>
        </dgm:presLayoutVars>
      </dgm:prSet>
      <dgm:spPr/>
    </dgm:pt>
  </dgm:ptLst>
  <dgm:cxnLst>
    <dgm:cxn modelId="{4EA9E003-8DCC-4A55-AC71-2267AA61D5B4}" srcId="{63252E6F-2FDA-4D53-9BDD-B5CAED9D1CB1}" destId="{E89A9E32-1715-4B50-93CD-8BC7D6C8FDA0}" srcOrd="1" destOrd="0" parTransId="{C9877F44-1343-42A7-A516-D7ECA0438FF4}" sibTransId="{C6A19371-3515-4E46-A981-3F6A9052CB47}"/>
    <dgm:cxn modelId="{C0778C17-FAC9-4FAA-8434-9093532A96BD}" type="presOf" srcId="{3AF68A33-4A6C-4B95-8E4E-B16500BAA85F}" destId="{12E172B9-01B0-436D-9684-1CCC8FA3FE5C}" srcOrd="0" destOrd="11" presId="urn:microsoft.com/office/officeart/2005/8/layout/list1"/>
    <dgm:cxn modelId="{5A8DEB18-70B8-4F50-BB97-CDECD792C2D5}" type="presOf" srcId="{63252E6F-2FDA-4D53-9BDD-B5CAED9D1CB1}" destId="{12E172B9-01B0-436D-9684-1CCC8FA3FE5C}" srcOrd="0" destOrd="5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1DE1A324-EA9C-43D2-9800-D1C195A9F31F}" srcId="{FA84BF92-43C6-4E94-A77F-6263E68B6783}" destId="{3AF68A33-4A6C-4B95-8E4E-B16500BAA85F}" srcOrd="8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A3C06236-1D7A-46B5-8526-C58B48AB6901}" srcId="{FA84BF92-43C6-4E94-A77F-6263E68B6783}" destId="{210FB4F8-2B3C-45D3-8763-FA6DBEA1FF57}" srcOrd="3" destOrd="0" parTransId="{2B76B50C-8C95-46BB-8F84-786053A229E7}" sibTransId="{EC2974A9-0AB7-4495-B89C-7876E389C497}"/>
    <dgm:cxn modelId="{1E71F039-98D7-4B08-B672-957082B62884}" srcId="{FA84BF92-43C6-4E94-A77F-6263E68B6783}" destId="{8574A905-BDA5-4716-9248-A5D60B7F3062}" srcOrd="7" destOrd="0" parTransId="{8776880E-3797-473D-8D2E-1EE1C161DC2B}" sibTransId="{1F1BCF26-6C8E-44A4-AF4A-65302171AE69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964B3841-AF71-4833-856B-44AF962395FC}" srcId="{FA84BF92-43C6-4E94-A77F-6263E68B6783}" destId="{63252E6F-2FDA-4D53-9BDD-B5CAED9D1CB1}" srcOrd="5" destOrd="0" parTransId="{8CEA1614-80A4-4E7B-A6F0-55FB8E17B016}" sibTransId="{F7E9A096-041C-4D77-9BEB-29145DDC531F}"/>
    <dgm:cxn modelId="{F79BA341-E917-4CA0-BB69-77E2B056AF4A}" type="presOf" srcId="{758D3098-AF90-4185-9CAD-D66BF9109CE4}" destId="{12E172B9-01B0-436D-9684-1CCC8FA3FE5C}" srcOrd="0" destOrd="8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9CF25876-6BBF-4ABA-892F-DD33BEAAA127}" type="presOf" srcId="{B0EAB247-784A-43C0-A2F8-E76B378CFC0A}" destId="{12E172B9-01B0-436D-9684-1CCC8FA3FE5C}" srcOrd="0" destOrd="6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A7770B8E-7303-43BE-AA26-E43778A40335}" type="presOf" srcId="{CACF6F82-1449-448C-8949-E43427717789}" destId="{12E172B9-01B0-436D-9684-1CCC8FA3FE5C}" srcOrd="0" destOrd="10" presId="urn:microsoft.com/office/officeart/2005/8/layout/list1"/>
    <dgm:cxn modelId="{6FF69B8E-C818-4227-89E7-B74083B6D0EB}" type="presOf" srcId="{8574A905-BDA5-4716-9248-A5D60B7F3062}" destId="{12E172B9-01B0-436D-9684-1CCC8FA3FE5C}" srcOrd="0" destOrd="9" presId="urn:microsoft.com/office/officeart/2005/8/layout/list1"/>
    <dgm:cxn modelId="{80A76C90-9F5B-488F-AA7B-F8C1447802B5}" type="presOf" srcId="{FC065FC0-4D57-4D2E-BA8E-8FAB675DC434}" destId="{12E172B9-01B0-436D-9684-1CCC8FA3FE5C}" srcOrd="0" destOrd="2" presId="urn:microsoft.com/office/officeart/2005/8/layout/list1"/>
    <dgm:cxn modelId="{55A4FFA4-8207-4C56-AC94-5064F511CEC8}" type="presOf" srcId="{E89A9E32-1715-4B50-93CD-8BC7D6C8FDA0}" destId="{12E172B9-01B0-436D-9684-1CCC8FA3FE5C}" srcOrd="0" destOrd="7" presId="urn:microsoft.com/office/officeart/2005/8/layout/list1"/>
    <dgm:cxn modelId="{BB5205B6-4A30-4A5C-BDD9-31C310221F25}" srcId="{FA84BF92-43C6-4E94-A77F-6263E68B6783}" destId="{758D3098-AF90-4185-9CAD-D66BF9109CE4}" srcOrd="6" destOrd="0" parTransId="{844E8298-39A7-4EDC-B836-88C2D5DC41DB}" sibTransId="{30A393BD-5781-4DE2-9DCF-18AE49E613E0}"/>
    <dgm:cxn modelId="{A2CBCECD-BB92-47ED-A40E-80005E3C7B62}" type="presOf" srcId="{DB0DB6D5-8783-4155-B4FC-638D7293890D}" destId="{12E172B9-01B0-436D-9684-1CCC8FA3FE5C}" srcOrd="0" destOrd="4" presId="urn:microsoft.com/office/officeart/2005/8/layout/list1"/>
    <dgm:cxn modelId="{8CAE4BD4-8212-4188-AA45-20D58BC317C2}" type="presOf" srcId="{210FB4F8-2B3C-45D3-8763-FA6DBEA1FF57}" destId="{12E172B9-01B0-436D-9684-1CCC8FA3FE5C}" srcOrd="0" destOrd="3" presId="urn:microsoft.com/office/officeart/2005/8/layout/list1"/>
    <dgm:cxn modelId="{6F1E77D4-48DB-4A62-839D-795D197D81A9}" type="presOf" srcId="{E934C575-6A3A-4E4A-8B0D-2B47227CA927}" destId="{12E172B9-01B0-436D-9684-1CCC8FA3FE5C}" srcOrd="0" destOrd="1" presId="urn:microsoft.com/office/officeart/2005/8/layout/list1"/>
    <dgm:cxn modelId="{9A33F9D9-B431-47A9-83FB-2B54BC282078}" srcId="{FA84BF92-43C6-4E94-A77F-6263E68B6783}" destId="{FC065FC0-4D57-4D2E-BA8E-8FAB675DC434}" srcOrd="2" destOrd="0" parTransId="{A50D0459-E7E9-4858-B15F-7EF83AE235C8}" sibTransId="{C5122A3A-2151-4992-8764-75F72428ABF8}"/>
    <dgm:cxn modelId="{0217E6E8-D4AD-4860-A14A-AF830743CD98}" srcId="{63252E6F-2FDA-4D53-9BDD-B5CAED9D1CB1}" destId="{B0EAB247-784A-43C0-A2F8-E76B378CFC0A}" srcOrd="0" destOrd="0" parTransId="{F5E93430-2B45-44CC-AA12-61649CCE84E1}" sibTransId="{F10DB3A3-4DB4-4DB5-BF89-C0E0047C7D8A}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04B4D0F2-18E7-4679-B027-6324B4C0E7A8}" srcId="{FA84BF92-43C6-4E94-A77F-6263E68B6783}" destId="{E934C575-6A3A-4E4A-8B0D-2B47227CA927}" srcOrd="1" destOrd="0" parTransId="{9E6A05D7-D0F6-4C62-A9F5-6126497409FC}" sibTransId="{6429DDE5-5811-42FA-BC3C-7DE32487FA34}"/>
    <dgm:cxn modelId="{3D2C18F6-40DD-4757-A476-0B6EAE0970CB}" srcId="{FA84BF92-43C6-4E94-A77F-6263E68B6783}" destId="{DB0DB6D5-8783-4155-B4FC-638D7293890D}" srcOrd="4" destOrd="0" parTransId="{0C6AC463-EF96-4AFD-A45E-2C47AF1D1182}" sibTransId="{65982146-49A5-40ED-97AF-02CAF992D3B3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r>
            <a:rPr lang="en-US" sz="1800" dirty="0">
              <a:latin typeface="Arial Rounded MT Bold" panose="020F0704030504030204" pitchFamily="34" charset="0"/>
            </a:rPr>
            <a:t>IAG Solution Matrix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/>
      <dgm:spPr/>
      <dgm:t>
        <a:bodyPr anchor="ctr" anchorCtr="0"/>
        <a:lstStyle/>
        <a:p>
          <a:endParaRPr lang="en-US" sz="14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14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Char char="•"/>
          </a:pPr>
          <a:endParaRPr lang="en-US" sz="1400" dirty="0"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1400"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/>
      <dgm:t>
        <a:bodyPr anchor="ctr" anchorCtr="0"/>
        <a:lstStyle/>
        <a:p>
          <a:pPr>
            <a:buChar char="•"/>
          </a:pPr>
          <a:endParaRPr lang="en-US" sz="1800" dirty="0"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/>
      <dgm:t>
        <a:bodyPr anchor="ctr" anchorCtr="0"/>
        <a:lstStyle/>
        <a:p>
          <a:pPr>
            <a:buChar char="•"/>
          </a:pPr>
          <a:endParaRPr lang="en-US" sz="1800" dirty="0"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0EFE4CD6-E428-4F0E-8114-6EE2A2E5AFD8}">
      <dgm:prSet custT="1"/>
      <dgm:spPr/>
      <dgm:t>
        <a:bodyPr/>
        <a:lstStyle/>
        <a:p>
          <a:r>
            <a:rPr lang="en-US" sz="1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GOALS:</a:t>
          </a:r>
        </a:p>
      </dgm:t>
    </dgm:pt>
    <dgm:pt modelId="{FCD926F2-112D-4883-8DDE-5292B207B905}" type="parTrans" cxnId="{9592418D-D44D-4410-A4FD-C7FECD43E091}">
      <dgm:prSet/>
      <dgm:spPr/>
      <dgm:t>
        <a:bodyPr/>
        <a:lstStyle/>
        <a:p>
          <a:endParaRPr lang="en-US"/>
        </a:p>
      </dgm:t>
    </dgm:pt>
    <dgm:pt modelId="{D4CAFCAD-8FE9-4113-9EC5-0ED23EE3F04D}" type="sibTrans" cxnId="{9592418D-D44D-4410-A4FD-C7FECD43E091}">
      <dgm:prSet/>
      <dgm:spPr/>
      <dgm:t>
        <a:bodyPr/>
        <a:lstStyle/>
        <a:p>
          <a:endParaRPr lang="en-US"/>
        </a:p>
      </dgm:t>
    </dgm:pt>
    <dgm:pt modelId="{5C0CDAC9-CD83-4127-9070-2267A77774F3}">
      <dgm:prSet custT="1"/>
      <dgm:spPr/>
      <dgm:t>
        <a:bodyPr/>
        <a:lstStyle/>
        <a:p>
          <a:r>
            <a:rPr lang="en-US" sz="1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Shorten dialogue between CRs</a:t>
          </a:r>
        </a:p>
      </dgm:t>
    </dgm:pt>
    <dgm:pt modelId="{EDE34D28-FC0D-4606-ADF9-AF7D611035D0}" type="parTrans" cxnId="{6E983107-2D9C-41BD-A905-FE6FDDF9CE5A}">
      <dgm:prSet/>
      <dgm:spPr/>
      <dgm:t>
        <a:bodyPr/>
        <a:lstStyle/>
        <a:p>
          <a:endParaRPr lang="en-US"/>
        </a:p>
      </dgm:t>
    </dgm:pt>
    <dgm:pt modelId="{C8373F6C-8121-4539-9856-D856A329D662}" type="sibTrans" cxnId="{6E983107-2D9C-41BD-A905-FE6FDDF9CE5A}">
      <dgm:prSet/>
      <dgm:spPr/>
      <dgm:t>
        <a:bodyPr/>
        <a:lstStyle/>
        <a:p>
          <a:endParaRPr lang="en-US"/>
        </a:p>
      </dgm:t>
    </dgm:pt>
    <dgm:pt modelId="{3A10F5B3-19D1-4111-AA5E-090262F04E03}">
      <dgm:prSet custT="1"/>
      <dgm:spPr/>
      <dgm:t>
        <a:bodyPr/>
        <a:lstStyle/>
        <a:p>
          <a:r>
            <a:rPr lang="en-US" sz="1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Remove delays in submission of BDMVIs</a:t>
          </a:r>
        </a:p>
      </dgm:t>
    </dgm:pt>
    <dgm:pt modelId="{A66E72FC-2DED-4754-B5A2-72AD52D1401F}" type="parTrans" cxnId="{AD771000-DA46-4012-A439-315464EDE218}">
      <dgm:prSet/>
      <dgm:spPr/>
      <dgm:t>
        <a:bodyPr/>
        <a:lstStyle/>
        <a:p>
          <a:endParaRPr lang="en-US"/>
        </a:p>
      </dgm:t>
    </dgm:pt>
    <dgm:pt modelId="{8FE0F6BF-65A8-4C7A-8829-999DAD524B30}" type="sibTrans" cxnId="{AD771000-DA46-4012-A439-315464EDE218}">
      <dgm:prSet/>
      <dgm:spPr/>
      <dgm:t>
        <a:bodyPr/>
        <a:lstStyle/>
        <a:p>
          <a:endParaRPr lang="en-US"/>
        </a:p>
      </dgm:t>
    </dgm:pt>
    <dgm:pt modelId="{4330F018-1EA8-4153-8859-094D64EA50C7}">
      <dgm:prSet custT="1"/>
      <dgm:spPr/>
      <dgm:t>
        <a:bodyPr/>
        <a:lstStyle/>
        <a:p>
          <a:r>
            <a:rPr lang="en-US" sz="1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Shorten timeframe for TDSPs to complete billing</a:t>
          </a:r>
        </a:p>
      </dgm:t>
    </dgm:pt>
    <dgm:pt modelId="{D3B1EBE0-4BB4-444A-8D21-34464B5B01EC}" type="parTrans" cxnId="{033C5CC9-035D-4A39-8AFD-0B8D8F46165B}">
      <dgm:prSet/>
      <dgm:spPr/>
      <dgm:t>
        <a:bodyPr/>
        <a:lstStyle/>
        <a:p>
          <a:endParaRPr lang="en-US"/>
        </a:p>
      </dgm:t>
    </dgm:pt>
    <dgm:pt modelId="{CFAF1A6E-C0D0-425F-83D5-95EF87891AEC}" type="sibTrans" cxnId="{033C5CC9-035D-4A39-8AFD-0B8D8F46165B}">
      <dgm:prSet/>
      <dgm:spPr/>
      <dgm:t>
        <a:bodyPr/>
        <a:lstStyle/>
        <a:p>
          <a:endParaRPr lang="en-US"/>
        </a:p>
      </dgm:t>
    </dgm:pt>
    <dgm:pt modelId="{D6B066BC-F441-45C4-B607-7E12EC25CCE6}">
      <dgm:prSet custT="1"/>
      <dgm:spPr/>
      <dgm:t>
        <a:bodyPr/>
        <a:lstStyle/>
        <a:p>
          <a:r>
            <a:rPr lang="en-US" sz="1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Eliminate Rescission MT for residential customers</a:t>
          </a:r>
        </a:p>
      </dgm:t>
    </dgm:pt>
    <dgm:pt modelId="{4F7EB7FC-D473-4B79-B4E4-DA8B4EF593F7}" type="parTrans" cxnId="{3BB2092C-AF29-45AA-A93D-466128C88C8E}">
      <dgm:prSet/>
      <dgm:spPr/>
      <dgm:t>
        <a:bodyPr/>
        <a:lstStyle/>
        <a:p>
          <a:endParaRPr lang="en-US"/>
        </a:p>
      </dgm:t>
    </dgm:pt>
    <dgm:pt modelId="{6FA54A2A-9F36-4360-BE7F-9A987413685F}" type="sibTrans" cxnId="{3BB2092C-AF29-45AA-A93D-466128C88C8E}">
      <dgm:prSet/>
      <dgm:spPr/>
      <dgm:t>
        <a:bodyPr/>
        <a:lstStyle/>
        <a:p>
          <a:endParaRPr lang="en-US"/>
        </a:p>
      </dgm:t>
    </dgm:pt>
    <dgm:pt modelId="{001C9C11-6AFD-4F30-A2F1-13363F2AA66C}">
      <dgm:prSet phldrT="[Text]"/>
      <dgm:spPr/>
      <dgm:t>
        <a:bodyPr anchor="ctr" anchorCtr="0"/>
        <a:lstStyle/>
        <a:p>
          <a:endParaRPr lang="en-US" sz="1400" dirty="0"/>
        </a:p>
      </dgm:t>
    </dgm:pt>
    <dgm:pt modelId="{1FA08D83-75BD-473E-92DC-E750D16823A5}" type="parTrans" cxnId="{EA4D93C3-B394-4AA6-9B16-ED328B6B00D3}">
      <dgm:prSet/>
      <dgm:spPr/>
      <dgm:t>
        <a:bodyPr/>
        <a:lstStyle/>
        <a:p>
          <a:endParaRPr lang="en-US"/>
        </a:p>
      </dgm:t>
    </dgm:pt>
    <dgm:pt modelId="{A68872CA-E368-47D5-AB7B-C0FA052A3E7A}" type="sibTrans" cxnId="{EA4D93C3-B394-4AA6-9B16-ED328B6B00D3}">
      <dgm:prSet/>
      <dgm:spPr/>
      <dgm:t>
        <a:bodyPr/>
        <a:lstStyle/>
        <a:p>
          <a:endParaRPr lang="en-US"/>
        </a:p>
      </dgm:t>
    </dgm:pt>
    <dgm:pt modelId="{8EF2318E-670B-47D1-BCC3-FF734D3FBF2D}">
      <dgm:prSet phldrT="[Text]"/>
      <dgm:spPr/>
      <dgm:t>
        <a:bodyPr anchor="ctr" anchorCtr="0"/>
        <a:lstStyle/>
        <a:p>
          <a:endParaRPr lang="en-US" sz="1400" dirty="0"/>
        </a:p>
      </dgm:t>
    </dgm:pt>
    <dgm:pt modelId="{0535CACA-266F-4B67-9E65-F87D1597375F}" type="parTrans" cxnId="{215023A6-EEE7-4C30-A02F-4A2DB37ECF24}">
      <dgm:prSet/>
      <dgm:spPr/>
      <dgm:t>
        <a:bodyPr/>
        <a:lstStyle/>
        <a:p>
          <a:endParaRPr lang="en-US"/>
        </a:p>
      </dgm:t>
    </dgm:pt>
    <dgm:pt modelId="{63A5F3AB-105B-4045-A1B5-296E07327D87}" type="sibTrans" cxnId="{215023A6-EEE7-4C30-A02F-4A2DB37ECF24}">
      <dgm:prSet/>
      <dgm:spPr/>
      <dgm:t>
        <a:bodyPr/>
        <a:lstStyle/>
        <a:p>
          <a:endParaRPr lang="en-US"/>
        </a:p>
      </dgm:t>
    </dgm:pt>
    <dgm:pt modelId="{D3D19141-E4E0-46F8-97F6-8FAF845351DB}">
      <dgm:prSet phldrT="[Text]"/>
      <dgm:spPr/>
      <dgm:t>
        <a:bodyPr anchor="ctr" anchorCtr="0"/>
        <a:lstStyle/>
        <a:p>
          <a:endParaRPr lang="en-US" sz="1400" dirty="0"/>
        </a:p>
      </dgm:t>
    </dgm:pt>
    <dgm:pt modelId="{BF185081-9F02-4774-ADCE-9884AED7485E}" type="parTrans" cxnId="{2BFCF0ED-5AAD-49C5-9804-34658157599D}">
      <dgm:prSet/>
      <dgm:spPr/>
      <dgm:t>
        <a:bodyPr/>
        <a:lstStyle/>
        <a:p>
          <a:endParaRPr lang="en-US"/>
        </a:p>
      </dgm:t>
    </dgm:pt>
    <dgm:pt modelId="{9F05693C-23E3-4DC6-8396-6348008F5D21}" type="sibTrans" cxnId="{2BFCF0ED-5AAD-49C5-9804-34658157599D}">
      <dgm:prSet/>
      <dgm:spPr/>
      <dgm:t>
        <a:bodyPr/>
        <a:lstStyle/>
        <a:p>
          <a:endParaRPr lang="en-US"/>
        </a:p>
      </dgm:t>
    </dgm:pt>
    <dgm:pt modelId="{4B33ABA0-7DED-420D-83DE-C97A18252A7B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0BCB0C8-0FD8-4E86-A48B-D093676DA433}" type="pres">
      <dgm:prSet presAssocID="{FA84BF92-43C6-4E94-A77F-6263E68B6783}" presName="parentLin" presStyleCnt="0"/>
      <dgm:spPr/>
    </dgm:pt>
    <dgm:pt modelId="{19673527-3162-42CE-A808-D84A6609961C}" type="pres">
      <dgm:prSet presAssocID="{FA84BF92-43C6-4E94-A77F-6263E68B6783}" presName="parentLeftMargin" presStyleLbl="node1" presStyleIdx="0" presStyleCnt="1"/>
      <dgm:spPr/>
    </dgm:pt>
    <dgm:pt modelId="{47DEE335-23D0-4DE0-A418-4F180C9DFD17}" type="pres">
      <dgm:prSet presAssocID="{FA84BF92-43C6-4E94-A77F-6263E68B6783}" presName="parentText" presStyleLbl="node1" presStyleIdx="0" presStyleCnt="1" custScaleY="522985" custLinFactY="-200000" custLinFactNeighborX="51" custLinFactNeighborY="-204369">
        <dgm:presLayoutVars>
          <dgm:chMax val="0"/>
          <dgm:bulletEnabled val="1"/>
        </dgm:presLayoutVars>
      </dgm:prSet>
      <dgm:spPr/>
    </dgm:pt>
    <dgm:pt modelId="{099ABDD3-7505-4E83-8418-BE32A2B6D6C4}" type="pres">
      <dgm:prSet presAssocID="{FA84BF92-43C6-4E94-A77F-6263E68B6783}" presName="negativeSpace" presStyleCnt="0"/>
      <dgm:spPr/>
    </dgm:pt>
    <dgm:pt modelId="{3552A77B-15C7-4697-A378-A609CA2BF3F4}" type="pres">
      <dgm:prSet presAssocID="{FA84BF92-43C6-4E94-A77F-6263E68B678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AD771000-DA46-4012-A439-315464EDE218}" srcId="{0EFE4CD6-E428-4F0E-8114-6EE2A2E5AFD8}" destId="{3A10F5B3-19D1-4111-AA5E-090262F04E03}" srcOrd="1" destOrd="0" parTransId="{A66E72FC-2DED-4754-B5A2-72AD52D1401F}" sibTransId="{8FE0F6BF-65A8-4C7A-8829-999DAD524B30}"/>
    <dgm:cxn modelId="{6E983107-2D9C-41BD-A905-FE6FDDF9CE5A}" srcId="{0EFE4CD6-E428-4F0E-8114-6EE2A2E5AFD8}" destId="{5C0CDAC9-CD83-4127-9070-2267A77774F3}" srcOrd="0" destOrd="0" parTransId="{EDE34D28-FC0D-4606-ADF9-AF7D611035D0}" sibTransId="{C8373F6C-8121-4539-9856-D856A329D662}"/>
    <dgm:cxn modelId="{7989DD19-F28C-4130-88C2-A8DA363459D2}" type="presOf" srcId="{FA84BF92-43C6-4E94-A77F-6263E68B6783}" destId="{19673527-3162-42CE-A808-D84A6609961C}" srcOrd="0" destOrd="0" presId="urn:microsoft.com/office/officeart/2005/8/layout/list1"/>
    <dgm:cxn modelId="{75D57C20-E565-460B-AEB8-380B11A267A2}" type="presOf" srcId="{8574A905-BDA5-4716-9248-A5D60B7F3062}" destId="{3552A77B-15C7-4697-A378-A609CA2BF3F4}" srcOrd="0" destOrd="11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1DE1A324-EA9C-43D2-9800-D1C195A9F31F}" srcId="{FA84BF92-43C6-4E94-A77F-6263E68B6783}" destId="{3AF68A33-4A6C-4B95-8E4E-B16500BAA85F}" srcOrd="8" destOrd="0" parTransId="{B6D8ABF4-538F-4534-88C5-20D2DB6FC89B}" sibTransId="{8B5AFAE6-897C-42B5-A6BF-9773A0BC89BD}"/>
    <dgm:cxn modelId="{BA6C3129-893D-4074-8F90-7AE40CB73C81}" type="presOf" srcId="{E934C575-6A3A-4E4A-8B0D-2B47227CA927}" destId="{3552A77B-15C7-4697-A378-A609CA2BF3F4}" srcOrd="0" destOrd="9" presId="urn:microsoft.com/office/officeart/2005/8/layout/list1"/>
    <dgm:cxn modelId="{3BB2092C-AF29-45AA-A93D-466128C88C8E}" srcId="{0EFE4CD6-E428-4F0E-8114-6EE2A2E5AFD8}" destId="{D6B066BC-F441-45C4-B607-7E12EC25CCE6}" srcOrd="3" destOrd="0" parTransId="{4F7EB7FC-D473-4B79-B4E4-DA8B4EF593F7}" sibTransId="{6FA54A2A-9F36-4360-BE7F-9A987413685F}"/>
    <dgm:cxn modelId="{6006902E-98AD-4627-948F-1315E88EFAC2}" type="presOf" srcId="{001C9C11-6AFD-4F30-A2F1-13363F2AA66C}" destId="{3552A77B-15C7-4697-A378-A609CA2BF3F4}" srcOrd="0" destOrd="0" presId="urn:microsoft.com/office/officeart/2005/8/layout/list1"/>
    <dgm:cxn modelId="{1E71F039-98D7-4B08-B672-957082B62884}" srcId="{FA84BF92-43C6-4E94-A77F-6263E68B6783}" destId="{8574A905-BDA5-4716-9248-A5D60B7F3062}" srcOrd="7" destOrd="0" parTransId="{8776880E-3797-473D-8D2E-1EE1C161DC2B}" sibTransId="{1F1BCF26-6C8E-44A4-AF4A-65302171AE69}"/>
    <dgm:cxn modelId="{DF099D60-A118-4DE8-A74A-84E3884C3BF5}" type="presOf" srcId="{8EF2318E-670B-47D1-BCC3-FF734D3FBF2D}" destId="{3552A77B-15C7-4697-A378-A609CA2BF3F4}" srcOrd="0" destOrd="1" presId="urn:microsoft.com/office/officeart/2005/8/layout/list1"/>
    <dgm:cxn modelId="{8578CD62-B2F4-445C-8164-3811D611422F}" type="presOf" srcId="{D3D19141-E4E0-46F8-97F6-8FAF845351DB}" destId="{3552A77B-15C7-4697-A378-A609CA2BF3F4}" srcOrd="0" destOrd="2" presId="urn:microsoft.com/office/officeart/2005/8/layout/list1"/>
    <dgm:cxn modelId="{011C1365-6FE8-43F6-876B-5B6411857CA2}" type="presOf" srcId="{3A10F5B3-19D1-4111-AA5E-090262F04E03}" destId="{3552A77B-15C7-4697-A378-A609CA2BF3F4}" srcOrd="0" destOrd="6" presId="urn:microsoft.com/office/officeart/2005/8/layout/list1"/>
    <dgm:cxn modelId="{5D615768-98D5-4EBC-A482-EDF0F421F1A6}" type="presOf" srcId="{5C0CDAC9-CD83-4127-9070-2267A77774F3}" destId="{3552A77B-15C7-4697-A378-A609CA2BF3F4}" srcOrd="0" destOrd="5" presId="urn:microsoft.com/office/officeart/2005/8/layout/list1"/>
    <dgm:cxn modelId="{EF3B716A-6DC4-43B4-8D02-13D903C81653}" srcId="{FA84BF92-43C6-4E94-A77F-6263E68B6783}" destId="{C9597999-C23F-4867-9D73-E667FAF56258}" srcOrd="3" destOrd="0" parTransId="{3299E4A5-BF55-4FA8-9E3A-52EEB823A552}" sibTransId="{30CA58D9-FFDA-4ABA-B294-0F7E8E30514C}"/>
    <dgm:cxn modelId="{082C046E-AD93-4CFD-8766-8DDB04DC6C89}" type="presOf" srcId="{CACF6F82-1449-448C-8949-E43427717789}" destId="{3552A77B-15C7-4697-A378-A609CA2BF3F4}" srcOrd="0" destOrd="12" presId="urn:microsoft.com/office/officeart/2005/8/layout/list1"/>
    <dgm:cxn modelId="{AFD30F53-1124-48B2-ACCC-E9FC6E4C4D96}" type="presOf" srcId="{3AF68A33-4A6C-4B95-8E4E-B16500BAA85F}" destId="{3552A77B-15C7-4697-A378-A609CA2BF3F4}" srcOrd="0" destOrd="13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5153B888-A443-4E3F-8BB9-F77A366CBD55}" type="presOf" srcId="{DE4B9EAB-636A-44C0-B4F9-D4AE4F66DB43}" destId="{4B33ABA0-7DED-420D-83DE-C97A18252A7B}" srcOrd="0" destOrd="0" presId="urn:microsoft.com/office/officeart/2005/8/layout/list1"/>
    <dgm:cxn modelId="{9592418D-D44D-4410-A4FD-C7FECD43E091}" srcId="{FA84BF92-43C6-4E94-A77F-6263E68B6783}" destId="{0EFE4CD6-E428-4F0E-8114-6EE2A2E5AFD8}" srcOrd="4" destOrd="0" parTransId="{FCD926F2-112D-4883-8DDE-5292B207B905}" sibTransId="{D4CAFCAD-8FE9-4113-9EC5-0ED23EE3F04D}"/>
    <dgm:cxn modelId="{215023A6-EEE7-4C30-A02F-4A2DB37ECF24}" srcId="{FA84BF92-43C6-4E94-A77F-6263E68B6783}" destId="{8EF2318E-670B-47D1-BCC3-FF734D3FBF2D}" srcOrd="1" destOrd="0" parTransId="{0535CACA-266F-4B67-9E65-F87D1597375F}" sibTransId="{63A5F3AB-105B-4045-A1B5-296E07327D87}"/>
    <dgm:cxn modelId="{7FCC20A9-89B2-4F96-8D92-ED56678E1BB4}" type="presOf" srcId="{0EFE4CD6-E428-4F0E-8114-6EE2A2E5AFD8}" destId="{3552A77B-15C7-4697-A378-A609CA2BF3F4}" srcOrd="0" destOrd="4" presId="urn:microsoft.com/office/officeart/2005/8/layout/list1"/>
    <dgm:cxn modelId="{EA4D93C3-B394-4AA6-9B16-ED328B6B00D3}" srcId="{FA84BF92-43C6-4E94-A77F-6263E68B6783}" destId="{001C9C11-6AFD-4F30-A2F1-13363F2AA66C}" srcOrd="0" destOrd="0" parTransId="{1FA08D83-75BD-473E-92DC-E750D16823A5}" sibTransId="{A68872CA-E368-47D5-AB7B-C0FA052A3E7A}"/>
    <dgm:cxn modelId="{0E6A62C5-1799-4840-9748-75EDAA2A6D90}" type="presOf" srcId="{FC065FC0-4D57-4D2E-BA8E-8FAB675DC434}" destId="{3552A77B-15C7-4697-A378-A609CA2BF3F4}" srcOrd="0" destOrd="10" presId="urn:microsoft.com/office/officeart/2005/8/layout/list1"/>
    <dgm:cxn modelId="{EE1B5CC6-8225-41E2-A676-1D43B3E01E33}" type="presOf" srcId="{D6B066BC-F441-45C4-B607-7E12EC25CCE6}" destId="{3552A77B-15C7-4697-A378-A609CA2BF3F4}" srcOrd="0" destOrd="8" presId="urn:microsoft.com/office/officeart/2005/8/layout/list1"/>
    <dgm:cxn modelId="{033C5CC9-035D-4A39-8AFD-0B8D8F46165B}" srcId="{0EFE4CD6-E428-4F0E-8114-6EE2A2E5AFD8}" destId="{4330F018-1EA8-4153-8859-094D64EA50C7}" srcOrd="2" destOrd="0" parTransId="{D3B1EBE0-4BB4-444A-8D21-34464B5B01EC}" sibTransId="{CFAF1A6E-C0D0-425F-83D5-95EF87891AEC}"/>
    <dgm:cxn modelId="{59D702CC-8C5B-4D59-898C-EB671A2EAF37}" type="presOf" srcId="{4330F018-1EA8-4153-8859-094D64EA50C7}" destId="{3552A77B-15C7-4697-A378-A609CA2BF3F4}" srcOrd="0" destOrd="7" presId="urn:microsoft.com/office/officeart/2005/8/layout/list1"/>
    <dgm:cxn modelId="{9A33F9D9-B431-47A9-83FB-2B54BC282078}" srcId="{FA84BF92-43C6-4E94-A77F-6263E68B6783}" destId="{FC065FC0-4D57-4D2E-BA8E-8FAB675DC434}" srcOrd="6" destOrd="0" parTransId="{A50D0459-E7E9-4858-B15F-7EF83AE235C8}" sibTransId="{C5122A3A-2151-4992-8764-75F72428ABF8}"/>
    <dgm:cxn modelId="{2BFCF0ED-5AAD-49C5-9804-34658157599D}" srcId="{FA84BF92-43C6-4E94-A77F-6263E68B6783}" destId="{D3D19141-E4E0-46F8-97F6-8FAF845351DB}" srcOrd="2" destOrd="0" parTransId="{BF185081-9F02-4774-ADCE-9884AED7485E}" sibTransId="{9F05693C-23E3-4DC6-8396-6348008F5D21}"/>
    <dgm:cxn modelId="{06D358EF-67CC-4221-AB23-35D18C603071}" type="presOf" srcId="{FA84BF92-43C6-4E94-A77F-6263E68B6783}" destId="{47DEE335-23D0-4DE0-A418-4F180C9DFD17}" srcOrd="1" destOrd="0" presId="urn:microsoft.com/office/officeart/2005/8/layout/list1"/>
    <dgm:cxn modelId="{04B4D0F2-18E7-4679-B027-6324B4C0E7A8}" srcId="{FA84BF92-43C6-4E94-A77F-6263E68B6783}" destId="{E934C575-6A3A-4E4A-8B0D-2B47227CA927}" srcOrd="5" destOrd="0" parTransId="{9E6A05D7-D0F6-4C62-A9F5-6126497409FC}" sibTransId="{6429DDE5-5811-42FA-BC3C-7DE32487FA34}"/>
    <dgm:cxn modelId="{73A399F9-B4EB-4576-8515-64C25F3A988D}" type="presOf" srcId="{C9597999-C23F-4867-9D73-E667FAF56258}" destId="{3552A77B-15C7-4697-A378-A609CA2BF3F4}" srcOrd="0" destOrd="3" presId="urn:microsoft.com/office/officeart/2005/8/layout/list1"/>
    <dgm:cxn modelId="{89DF7FBF-F30D-424E-8EA3-0548AFD91692}" type="presParOf" srcId="{4B33ABA0-7DED-420D-83DE-C97A18252A7B}" destId="{00BCB0C8-0FD8-4E86-A48B-D093676DA433}" srcOrd="0" destOrd="0" presId="urn:microsoft.com/office/officeart/2005/8/layout/list1"/>
    <dgm:cxn modelId="{CA1C5A90-ACD7-4A42-BA96-4F0EE1F9ED83}" type="presParOf" srcId="{00BCB0C8-0FD8-4E86-A48B-D093676DA433}" destId="{19673527-3162-42CE-A808-D84A6609961C}" srcOrd="0" destOrd="0" presId="urn:microsoft.com/office/officeart/2005/8/layout/list1"/>
    <dgm:cxn modelId="{923FE1E1-7C33-4E55-BA92-4844D3616C57}" type="presParOf" srcId="{00BCB0C8-0FD8-4E86-A48B-D093676DA433}" destId="{47DEE335-23D0-4DE0-A418-4F180C9DFD17}" srcOrd="1" destOrd="0" presId="urn:microsoft.com/office/officeart/2005/8/layout/list1"/>
    <dgm:cxn modelId="{97A270DF-62C4-4812-8A07-27EA6BDEA4BB}" type="presParOf" srcId="{4B33ABA0-7DED-420D-83DE-C97A18252A7B}" destId="{099ABDD3-7505-4E83-8418-BE32A2B6D6C4}" srcOrd="1" destOrd="0" presId="urn:microsoft.com/office/officeart/2005/8/layout/list1"/>
    <dgm:cxn modelId="{4496DFBB-654C-4AAF-A110-B95F63B55456}" type="presParOf" srcId="{4B33ABA0-7DED-420D-83DE-C97A18252A7B}" destId="{3552A77B-15C7-4697-A378-A609CA2BF3F4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/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A8A2A482-7E4A-4737-AD4E-F359BB4276B5}">
      <dgm:prSet phldrT="[Text]" custT="1"/>
      <dgm:spPr/>
      <dgm:t>
        <a:bodyPr anchor="ctr" anchorCtr="0"/>
        <a:lstStyle/>
        <a:p>
          <a:endParaRPr lang="en-US" sz="2400" dirty="0">
            <a:latin typeface="Arial Rounded MT Bold" panose="020F0704030504030204" pitchFamily="34" charset="0"/>
          </a:endParaRPr>
        </a:p>
      </dgm:t>
    </dgm:pt>
    <dgm:pt modelId="{5CE92475-EB53-42AD-8634-42E2DE788221}" type="parTrans" cxnId="{5D701E26-03E0-4A3D-B457-2B832E6AC449}">
      <dgm:prSet/>
      <dgm:spPr/>
      <dgm:t>
        <a:bodyPr/>
        <a:lstStyle/>
        <a:p>
          <a:endParaRPr lang="en-US"/>
        </a:p>
      </dgm:t>
    </dgm:pt>
    <dgm:pt modelId="{0B78DE7D-17EF-4215-89A5-36BFB8070CA2}" type="sibTrans" cxnId="{5D701E26-03E0-4A3D-B457-2B832E6AC449}">
      <dgm:prSet/>
      <dgm:spPr/>
      <dgm:t>
        <a:bodyPr/>
        <a:lstStyle/>
        <a:p>
          <a:endParaRPr lang="en-US"/>
        </a:p>
      </dgm:t>
    </dgm:pt>
    <dgm:pt modelId="{6F21C453-A58B-4B81-AFAB-70ADB592197E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July 23rd, 2020, Thursday</a:t>
          </a:r>
        </a:p>
      </dgm:t>
    </dgm:pt>
    <dgm:pt modelId="{5D912685-8639-4279-A484-1E343D888EC8}" type="parTrans" cxnId="{41BD0880-3FA0-48A3-AD46-2E99EDF203BF}">
      <dgm:prSet/>
      <dgm:spPr/>
      <dgm:t>
        <a:bodyPr/>
        <a:lstStyle/>
        <a:p>
          <a:endParaRPr lang="en-US"/>
        </a:p>
      </dgm:t>
    </dgm:pt>
    <dgm:pt modelId="{57E41018-1B6B-4420-A377-F5C2168EB71B}" type="sibTrans" cxnId="{41BD0880-3FA0-48A3-AD46-2E99EDF203BF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On the Agenda: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544DF39A-2CB7-4B22-B3D8-AA8824692C5F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WebEx only</a:t>
          </a:r>
        </a:p>
      </dgm:t>
    </dgm:pt>
    <dgm:pt modelId="{3A72819A-3F63-439B-AFCF-32B1322C8A8A}" type="parTrans" cxnId="{4E9153A8-C3A0-4042-9EB6-AA2B525CA7E5}">
      <dgm:prSet/>
      <dgm:spPr/>
      <dgm:t>
        <a:bodyPr/>
        <a:lstStyle/>
        <a:p>
          <a:endParaRPr lang="en-US"/>
        </a:p>
      </dgm:t>
    </dgm:pt>
    <dgm:pt modelId="{189AEA13-6302-459B-9441-918013462E3D}" type="sibTrans" cxnId="{4E9153A8-C3A0-4042-9EB6-AA2B525CA7E5}">
      <dgm:prSet/>
      <dgm:spPr/>
      <dgm:t>
        <a:bodyPr/>
        <a:lstStyle/>
        <a:p>
          <a:endParaRPr lang="en-US"/>
        </a:p>
      </dgm:t>
    </dgm:pt>
    <dgm:pt modelId="{33D9707D-17D5-42E1-8C18-71590AD0B906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Continue discussion on IAG Solution – building a business case</a:t>
          </a:r>
        </a:p>
      </dgm:t>
    </dgm:pt>
    <dgm:pt modelId="{E3A4CC20-3237-4D87-B4E5-13A4C6486CFF}" type="parTrans" cxnId="{C3E40401-9121-40C9-9BBD-D868B1D068F7}">
      <dgm:prSet/>
      <dgm:spPr/>
      <dgm:t>
        <a:bodyPr/>
        <a:lstStyle/>
        <a:p>
          <a:endParaRPr lang="en-US"/>
        </a:p>
      </dgm:t>
    </dgm:pt>
    <dgm:pt modelId="{11861225-2D08-4836-981D-A04BB7A17E3F}" type="sibTrans" cxnId="{C3E40401-9121-40C9-9BBD-D868B1D068F7}">
      <dgm:prSet/>
      <dgm:spPr/>
      <dgm:t>
        <a:bodyPr/>
        <a:lstStyle/>
        <a:p>
          <a:endParaRPr lang="en-US"/>
        </a:p>
      </dgm:t>
    </dgm:pt>
    <dgm:pt modelId="{76FA9D33-66F8-4C9B-96C3-DFDEB46E4B92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Review other MT Enhancements list to prioritize:  administrative clean up / validations / data analysis support</a:t>
          </a:r>
        </a:p>
      </dgm:t>
    </dgm:pt>
    <dgm:pt modelId="{875D61C3-20D4-45E8-A184-2674025D26F1}" type="parTrans" cxnId="{76E80A42-4810-4522-9956-6B5758129DA4}">
      <dgm:prSet/>
      <dgm:spPr/>
      <dgm:t>
        <a:bodyPr/>
        <a:lstStyle/>
        <a:p>
          <a:endParaRPr lang="en-US"/>
        </a:p>
      </dgm:t>
    </dgm:pt>
    <dgm:pt modelId="{95F64D80-0BBA-4C35-9E11-BC6240EEFE86}" type="sibTrans" cxnId="{76E80A42-4810-4522-9956-6B5758129DA4}">
      <dgm:prSet/>
      <dgm:spPr/>
      <dgm:t>
        <a:bodyPr/>
        <a:lstStyle/>
        <a:p>
          <a:endParaRPr lang="en-US"/>
        </a:p>
      </dgm:t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530973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91777" custLinFactNeighborY="-57119">
        <dgm:presLayoutVars>
          <dgm:bulletEnabled val="1"/>
        </dgm:presLayoutVars>
      </dgm:prSet>
      <dgm:spPr/>
    </dgm:pt>
  </dgm:ptLst>
  <dgm:cxnLst>
    <dgm:cxn modelId="{C3E40401-9121-40C9-9BBD-D868B1D068F7}" srcId="{D2506135-395C-47B0-8DA9-C3F76649FF22}" destId="{33D9707D-17D5-42E1-8C18-71590AD0B906}" srcOrd="0" destOrd="0" parTransId="{E3A4CC20-3237-4D87-B4E5-13A4C6486CFF}" sibTransId="{11861225-2D08-4836-981D-A04BB7A17E3F}"/>
    <dgm:cxn modelId="{B1C4211C-7C1D-4611-A846-48BDDE4DAE67}" type="presOf" srcId="{3AF68A33-4A6C-4B95-8E4E-B16500BAA85F}" destId="{5FD4668F-81DD-421E-9924-50274E363CDB}" srcOrd="0" destOrd="7" presId="urn:microsoft.com/office/officeart/2005/8/layout/list1"/>
    <dgm:cxn modelId="{1DE1A324-EA9C-43D2-9800-D1C195A9F31F}" srcId="{FA84BF92-43C6-4E94-A77F-6263E68B6783}" destId="{3AF68A33-4A6C-4B95-8E4E-B16500BAA85F}" srcOrd="5" destOrd="0" parTransId="{B6D8ABF4-538F-4534-88C5-20D2DB6FC89B}" sibTransId="{8B5AFAE6-897C-42B5-A6BF-9773A0BC89BD}"/>
    <dgm:cxn modelId="{5D701E26-03E0-4A3D-B457-2B832E6AC449}" srcId="{FA84BF92-43C6-4E94-A77F-6263E68B6783}" destId="{A8A2A482-7E4A-4737-AD4E-F359BB4276B5}" srcOrd="4" destOrd="0" parTransId="{5CE92475-EB53-42AD-8634-42E2DE788221}" sibTransId="{0B78DE7D-17EF-4215-89A5-36BFB8070CA2}"/>
    <dgm:cxn modelId="{94C87736-7027-42F5-B6EC-A26914189DF6}" type="presOf" srcId="{6F21C453-A58B-4B81-AFAB-70ADB592197E}" destId="{5FD4668F-81DD-421E-9924-50274E363CDB}" srcOrd="0" destOrd="1" presId="urn:microsoft.com/office/officeart/2005/8/layout/list1"/>
    <dgm:cxn modelId="{76E80A42-4810-4522-9956-6B5758129DA4}" srcId="{D2506135-395C-47B0-8DA9-C3F76649FF22}" destId="{76FA9D33-66F8-4C9B-96C3-DFDEB46E4B92}" srcOrd="1" destOrd="0" parTransId="{875D61C3-20D4-45E8-A184-2674025D26F1}" sibTransId="{95F64D80-0BBA-4C35-9E11-BC6240EEFE86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41BD0880-3FA0-48A3-AD46-2E99EDF203BF}" srcId="{FA84BF92-43C6-4E94-A77F-6263E68B6783}" destId="{6F21C453-A58B-4B81-AFAB-70ADB592197E}" srcOrd="1" destOrd="0" parTransId="{5D912685-8639-4279-A484-1E343D888EC8}" sibTransId="{57E41018-1B6B-4420-A377-F5C2168EB71B}"/>
    <dgm:cxn modelId="{DFD72D80-3F70-4E90-AC4C-35933B2DD184}" type="presOf" srcId="{544DF39A-2CB7-4B22-B3D8-AA8824692C5F}" destId="{5FD4668F-81DD-421E-9924-50274E363CDB}" srcOrd="0" destOrd="2" presId="urn:microsoft.com/office/officeart/2005/8/layout/list1"/>
    <dgm:cxn modelId="{0DE48C9A-204F-4603-B748-51D1C4B4B5AA}" type="presOf" srcId="{76FA9D33-66F8-4C9B-96C3-DFDEB46E4B92}" destId="{5FD4668F-81DD-421E-9924-50274E363CDB}" srcOrd="0" destOrd="5" presId="urn:microsoft.com/office/officeart/2005/8/layout/list1"/>
    <dgm:cxn modelId="{9527099C-48BD-4C52-BE1B-F581599A9067}" srcId="{FA84BF92-43C6-4E94-A77F-6263E68B6783}" destId="{D2506135-395C-47B0-8DA9-C3F76649FF22}" srcOrd="3" destOrd="0" parTransId="{5AE6885F-1A01-4324-A69E-284DA5FAEB5E}" sibTransId="{D79BAE52-B8CB-4181-ACDC-6CE5498C10F0}"/>
    <dgm:cxn modelId="{4E9153A8-C3A0-4042-9EB6-AA2B525CA7E5}" srcId="{FA84BF92-43C6-4E94-A77F-6263E68B6783}" destId="{544DF39A-2CB7-4B22-B3D8-AA8824692C5F}" srcOrd="2" destOrd="0" parTransId="{3A72819A-3F63-439B-AFCF-32B1322C8A8A}" sibTransId="{189AEA13-6302-459B-9441-918013462E3D}"/>
    <dgm:cxn modelId="{1491A9AC-1788-4EAD-9C29-8CEFCEDC670E}" type="presOf" srcId="{D2506135-395C-47B0-8DA9-C3F76649FF22}" destId="{5FD4668F-81DD-421E-9924-50274E363CDB}" srcOrd="0" destOrd="3" presId="urn:microsoft.com/office/officeart/2005/8/layout/list1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2DBAB0DD-38AA-420D-A62E-04310311CD47}" type="presOf" srcId="{A8A2A482-7E4A-4737-AD4E-F359BB4276B5}" destId="{5FD4668F-81DD-421E-9924-50274E363CDB}" srcOrd="0" destOrd="6" presId="urn:microsoft.com/office/officeart/2005/8/layout/list1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624267F8-F77F-442D-91DA-127478DA5414}" type="presOf" srcId="{33D9707D-17D5-42E1-8C18-71590AD0B906}" destId="{5FD4668F-81DD-421E-9924-50274E363CDB}" srcOrd="0" destOrd="4" presId="urn:microsoft.com/office/officeart/2005/8/layout/list1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469581"/>
          <a:ext cx="11329647" cy="4424378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36298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MarkeTrak response and availability on track – only API query is running slower than expected possibly due to higher volume of ERP related MTs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TLS/ERCOT NAESB Upgrade – market notice provided by ERCOT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Discussed IAG solutions – MT vs EDI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Four proposals – one includes Rescission Transaction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See matrix on next slide for details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TDTMS will collaborate with TXSET on IAG Solution – TXSET to handle Change Controls, TDTMS to assist in developing business case using MT Subtype Analysis data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469581"/>
        <a:ext cx="11329647" cy="4424378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5220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5220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2A77B-15C7-4697-A378-A609CA2BF3F4}">
      <dsp:nvSpPr>
        <dsp:cNvPr id="0" name=""/>
        <dsp:cNvSpPr/>
      </dsp:nvSpPr>
      <dsp:spPr>
        <a:xfrm>
          <a:off x="0" y="492350"/>
          <a:ext cx="3346071" cy="32611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9692" tIns="119469" rIns="259692" bIns="113792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GOALS: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Shorten dialogue between CRs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Remove delays in submission of BDMVIs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Shorten timeframe for TDSPs to complete billing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Eliminate Rescission MT for residential customers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 dirty="0"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 dirty="0">
            <a:latin typeface="Arial Rounded MT Bold" panose="020F0704030504030204" pitchFamily="34" charset="0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>
            <a:latin typeface="Arial Rounded MT Bold" panose="020F0704030504030204" pitchFamily="34" charset="0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</dsp:txBody>
      <dsp:txXfrm>
        <a:off x="0" y="492350"/>
        <a:ext cx="3346071" cy="3261122"/>
      </dsp:txXfrm>
    </dsp:sp>
    <dsp:sp modelId="{47DEE335-23D0-4DE0-A418-4F180C9DFD17}">
      <dsp:nvSpPr>
        <dsp:cNvPr id="0" name=""/>
        <dsp:cNvSpPr/>
      </dsp:nvSpPr>
      <dsp:spPr>
        <a:xfrm>
          <a:off x="167225" y="0"/>
          <a:ext cx="2339963" cy="53997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531" tIns="0" rIns="88531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 Rounded MT Bold" panose="020F0704030504030204" pitchFamily="34" charset="0"/>
            </a:rPr>
            <a:t>IAG Solution Matrix</a:t>
          </a:r>
        </a:p>
      </dsp:txBody>
      <dsp:txXfrm>
        <a:off x="193584" y="26359"/>
        <a:ext cx="2287245" cy="4872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1094237"/>
          <a:ext cx="11329646" cy="30498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66624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July 23rd, 2020, Thursday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WebEx only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On the Agenda: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Continue discussion on IAG Solution – building a business case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Review other MT Enhancements list to prioritize:  administrative clean up / validations / data analysis support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1094237"/>
        <a:ext cx="11329646" cy="3049888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12527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</a:t>
          </a:r>
        </a:p>
      </dsp:txBody>
      <dsp:txXfrm>
        <a:off x="0" y="0"/>
        <a:ext cx="10801436" cy="12527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July 14, 2020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0732933"/>
              </p:ext>
            </p:extLst>
          </p:nvPr>
        </p:nvGraphicFramePr>
        <p:xfrm>
          <a:off x="478555" y="1020545"/>
          <a:ext cx="11329647" cy="489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80861964-D86C-4A50-8F6D-B466384A6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8081" y="748156"/>
            <a:ext cx="3690257" cy="1450757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54A678E-8F30-4E92-A5BF-F5D03D011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92143" y="2085703"/>
            <a:ext cx="35661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02CE8509-9E93-4D74-BF24-661F111C7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6E8BA98-E13C-403B-AC96-75E203799C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4081003"/>
              </p:ext>
            </p:extLst>
          </p:nvPr>
        </p:nvGraphicFramePr>
        <p:xfrm>
          <a:off x="8719729" y="2536041"/>
          <a:ext cx="3346072" cy="37574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DB360292-0884-4DE1-88BE-FF5D093BB6E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99" y="983524"/>
            <a:ext cx="9124767" cy="539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613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957639"/>
              </p:ext>
            </p:extLst>
          </p:nvPr>
        </p:nvGraphicFramePr>
        <p:xfrm>
          <a:off x="478555" y="1544595"/>
          <a:ext cx="11329646" cy="4238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1631</TotalTime>
  <Words>163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Aharoni</vt:lpstr>
      <vt:lpstr>Arial Rounded MT Bold</vt:lpstr>
      <vt:lpstr>Calibri</vt:lpstr>
      <vt:lpstr>Calibri Light</vt:lpstr>
      <vt:lpstr>Wingdings</vt:lpstr>
      <vt:lpstr>Retrospect</vt:lpstr>
      <vt:lpstr>TDTMS Update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52</cp:revision>
  <dcterms:created xsi:type="dcterms:W3CDTF">2019-02-27T15:25:50Z</dcterms:created>
  <dcterms:modified xsi:type="dcterms:W3CDTF">2020-07-08T19:54:08Z</dcterms:modified>
</cp:coreProperties>
</file>