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90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0620 Overview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0620 Application deadline was 04/15/20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0620 signup deadline is 05/06/20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began on 05/12/20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began </a:t>
            </a:r>
            <a:r>
              <a:rPr lang="en-US" sz="2000" dirty="0">
                <a:solidFill>
                  <a:prstClr val="black"/>
                </a:solidFill>
              </a:rPr>
              <a:t>on 06/08/20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0620 </a:t>
            </a:r>
            <a:r>
              <a:rPr lang="en-US" sz="2000" dirty="0" smtClean="0">
                <a:solidFill>
                  <a:prstClr val="black"/>
                </a:solidFill>
              </a:rPr>
              <a:t>concluded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06/23/20 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</a:t>
            </a:r>
            <a:r>
              <a:rPr lang="en-US" sz="2000" dirty="0" smtClean="0">
                <a:solidFill>
                  <a:prstClr val="black"/>
                </a:solidFill>
              </a:rPr>
              <a:t>concluded </a:t>
            </a:r>
            <a:r>
              <a:rPr lang="en-US" sz="2000" dirty="0">
                <a:solidFill>
                  <a:prstClr val="black"/>
                </a:solidFill>
              </a:rPr>
              <a:t>06/26/20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07/14/20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0620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247" y="1391164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5 New </a:t>
            </a:r>
            <a:r>
              <a:rPr lang="en-US" sz="2000" dirty="0" smtClean="0">
                <a:solidFill>
                  <a:prstClr val="black"/>
                </a:solidFill>
              </a:rPr>
              <a:t>CRs tested </a:t>
            </a:r>
            <a:r>
              <a:rPr lang="en-US" sz="2000" dirty="0">
                <a:solidFill>
                  <a:prstClr val="black"/>
                </a:solidFill>
              </a:rPr>
              <a:t>including 3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8 existing </a:t>
            </a:r>
            <a:r>
              <a:rPr lang="en-US" sz="2000" dirty="0" smtClean="0">
                <a:solidFill>
                  <a:prstClr val="black"/>
                </a:solidFill>
              </a:rPr>
              <a:t>CRs tested </a:t>
            </a:r>
            <a:r>
              <a:rPr lang="en-US" sz="2000" dirty="0">
                <a:solidFill>
                  <a:prstClr val="black"/>
                </a:solidFill>
              </a:rPr>
              <a:t>for Service Provider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4 existing CR </a:t>
            </a:r>
            <a:r>
              <a:rPr lang="en-US" sz="2000" dirty="0" smtClean="0">
                <a:solidFill>
                  <a:prstClr val="black"/>
                </a:solidFill>
              </a:rPr>
              <a:t>tested </a:t>
            </a:r>
            <a:r>
              <a:rPr lang="en-US" sz="2000" dirty="0">
                <a:solidFill>
                  <a:prstClr val="black"/>
                </a:solidFill>
              </a:rPr>
              <a:t>for Service Provider change and Bank Change</a:t>
            </a: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07/14/20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5636</TotalTime>
  <Words>80</Words>
  <Application>Microsoft Office PowerPoint</Application>
  <PresentationFormat>On-screen Show (4:3)</PresentationFormat>
  <Paragraphs>20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0620 Overview</vt:lpstr>
      <vt:lpstr>Flight 0620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177</cp:revision>
  <cp:lastPrinted>2016-01-21T20:53:15Z</cp:lastPrinted>
  <dcterms:created xsi:type="dcterms:W3CDTF">2016-01-21T15:20:31Z</dcterms:created>
  <dcterms:modified xsi:type="dcterms:W3CDTF">2020-07-10T18:29:04Z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