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6586" autoAdjust="0"/>
  </p:normalViewPr>
  <p:slideViewPr>
    <p:cSldViewPr snapToGrid="0">
      <p:cViewPr varScale="1">
        <p:scale>
          <a:sx n="112" d="100"/>
          <a:sy n="112" d="100"/>
        </p:scale>
        <p:origin x="53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36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02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24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23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18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18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3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34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47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04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0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56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D0D46-40A3-4597-A497-A5F10193839D}" type="datetimeFigureOut">
              <a:rPr lang="en-US" smtClean="0"/>
              <a:t>7/8/2020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96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Operations Working Group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4503" y="3611870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Chair- Rickey Floyd</a:t>
            </a:r>
          </a:p>
          <a:p>
            <a:r>
              <a:rPr lang="en-US" dirty="0"/>
              <a:t>Vice-Chair- Shawn McCreary</a:t>
            </a:r>
          </a:p>
          <a:p>
            <a:r>
              <a:rPr lang="en-US" dirty="0"/>
              <a:t>HITE List Sub-Chair – </a:t>
            </a:r>
            <a:r>
              <a:rPr lang="en-US" dirty="0" err="1"/>
              <a:t>Pushkar</a:t>
            </a:r>
            <a:r>
              <a:rPr lang="en-US" dirty="0"/>
              <a:t> </a:t>
            </a:r>
            <a:r>
              <a:rPr lang="en-US" dirty="0" err="1"/>
              <a:t>Chhajed</a:t>
            </a:r>
            <a:endParaRPr lang="en-US" dirty="0"/>
          </a:p>
          <a:p>
            <a:r>
              <a:rPr lang="en-US" dirty="0" smtClean="0"/>
              <a:t>06/04/2020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56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925" y="16002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NPRR979 Telemetry Standard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836" y="1631692"/>
            <a:ext cx="11751446" cy="5132789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en-US" dirty="0" smtClean="0"/>
              <a:t>OWG was ask to discuss the need of adding a telemetry validation requirement into the Telemetry Standard.</a:t>
            </a:r>
          </a:p>
          <a:p>
            <a:pPr marL="457200" lvl="1" indent="0" algn="just">
              <a:buNone/>
            </a:pPr>
            <a:endParaRPr lang="en-US" dirty="0"/>
          </a:p>
          <a:p>
            <a:pPr marL="457200" lvl="1" indent="0" algn="just">
              <a:buNone/>
            </a:pPr>
            <a:r>
              <a:rPr lang="en-US" dirty="0" smtClean="0"/>
              <a:t>The intent of the requirement is for a </a:t>
            </a:r>
            <a:r>
              <a:rPr lang="en-US" dirty="0"/>
              <a:t>R</a:t>
            </a:r>
            <a:r>
              <a:rPr lang="en-US" dirty="0" smtClean="0"/>
              <a:t>esource Entity </a:t>
            </a:r>
            <a:r>
              <a:rPr lang="en-US" dirty="0" smtClean="0"/>
              <a:t>to validate their telemetry before it is implemented into SCED. </a:t>
            </a:r>
          </a:p>
          <a:p>
            <a:pPr marL="457200" lvl="1" indent="0" algn="just">
              <a:buNone/>
            </a:pPr>
            <a:endParaRPr lang="en-US" dirty="0"/>
          </a:p>
          <a:p>
            <a:pPr marL="457200" lvl="1" indent="0" algn="just">
              <a:buNone/>
            </a:pPr>
            <a:r>
              <a:rPr lang="en-US" dirty="0" smtClean="0"/>
              <a:t>OWG agreed that a telemetry validation requirement should be written into the ERCOT Protocols.</a:t>
            </a:r>
          </a:p>
          <a:p>
            <a:pPr marL="457200" lvl="1" indent="0" algn="just">
              <a:buNone/>
            </a:pPr>
            <a:endParaRPr lang="en-US" dirty="0"/>
          </a:p>
          <a:p>
            <a:pPr marL="457200" lvl="1" indent="0" algn="just">
              <a:buNone/>
            </a:pPr>
            <a:r>
              <a:rPr lang="en-US" dirty="0" smtClean="0"/>
              <a:t>This requirement should be </a:t>
            </a:r>
            <a:r>
              <a:rPr lang="en-US" smtClean="0"/>
              <a:t>submitted in </a:t>
            </a:r>
            <a:r>
              <a:rPr lang="en-US" dirty="0" smtClean="0"/>
              <a:t>a new NPRR and not included with NPRR979.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48163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2916</TotalTime>
  <Words>88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Operations Working Group </vt:lpstr>
      <vt:lpstr>NPRR979 Telemetry Standard</vt:lpstr>
    </vt:vector>
  </TitlesOfParts>
  <Company>Garland Power &amp; Light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Working Group</dc:title>
  <dc:creator>Carter, Matt</dc:creator>
  <cp:lastModifiedBy>Floyd, Rickey</cp:lastModifiedBy>
  <cp:revision>188</cp:revision>
  <dcterms:created xsi:type="dcterms:W3CDTF">2017-05-03T20:12:06Z</dcterms:created>
  <dcterms:modified xsi:type="dcterms:W3CDTF">2020-07-08T19:54:43Z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722B413E-14ED-44AB-BA37-C0F7103B7B0E</vt:lpwstr>
  </property>
  <property fmtid="{D5CDD505-2E9C-101B-9397-08002B2CF9AE}" pid="3" name="ArticulatePath">
    <vt:lpwstr>Presentation1</vt:lpwstr>
  </property>
</Properties>
</file>