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283" r:id="rId7"/>
    <p:sldId id="28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vens, Carrie" initials="BC" lastIdx="2" clrIdx="0">
    <p:extLst>
      <p:ext uri="{19B8F6BF-5375-455C-9EA6-DF929625EA0E}">
        <p15:presenceInfo xmlns:p15="http://schemas.microsoft.com/office/powerpoint/2012/main" userId="S-1-5-21-639947351-343809578-3807592339-43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160" autoAdjust="0"/>
  </p:normalViewPr>
  <p:slideViewPr>
    <p:cSldViewPr showGuides="1">
      <p:cViewPr varScale="1">
        <p:scale>
          <a:sx n="87" d="100"/>
          <a:sy n="87" d="100"/>
        </p:scale>
        <p:origin x="222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752600"/>
            <a:ext cx="56460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Day-Ahead </a:t>
            </a:r>
            <a:r>
              <a:rPr lang="en-US" sz="2000" b="1" dirty="0">
                <a:solidFill>
                  <a:schemeClr val="tx2"/>
                </a:solidFill>
              </a:rPr>
              <a:t>Market (DAM) </a:t>
            </a:r>
            <a:r>
              <a:rPr lang="en-US" sz="2000" b="1" dirty="0" smtClean="0">
                <a:solidFill>
                  <a:schemeClr val="tx2"/>
                </a:solidFill>
              </a:rPr>
              <a:t>Price Floor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Alfredo Moreno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WMS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July</a:t>
            </a:r>
            <a:r>
              <a:rPr lang="en-US" dirty="0" smtClean="0">
                <a:solidFill>
                  <a:schemeClr val="tx2"/>
                </a:solidFill>
              </a:rPr>
              <a:t> 8</a:t>
            </a:r>
            <a:r>
              <a:rPr lang="en-US" dirty="0" smtClean="0">
                <a:solidFill>
                  <a:schemeClr val="tx2"/>
                </a:solidFill>
              </a:rPr>
              <a:t>, 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570538"/>
          </a:xfrm>
        </p:spPr>
        <p:txBody>
          <a:bodyPr/>
          <a:lstStyle/>
          <a:p>
            <a:r>
              <a:rPr lang="en-US" sz="2400" dirty="0"/>
              <a:t>NPRR385, Negative Price </a:t>
            </a:r>
            <a:r>
              <a:rPr lang="en-US" sz="2400" dirty="0" smtClean="0"/>
              <a:t>Floor (-$251/MWh) was implemented September 25, 2013.</a:t>
            </a:r>
          </a:p>
          <a:p>
            <a:pPr marL="457200" lvl="1" indent="0"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44823"/>
              </p:ext>
            </p:extLst>
          </p:nvPr>
        </p:nvGraphicFramePr>
        <p:xfrm>
          <a:off x="3124200" y="1447800"/>
          <a:ext cx="3175000" cy="1031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7028"/>
                <a:gridCol w="1287972"/>
              </a:tblGrid>
              <a:tr h="25788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Floor Capped SPPs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Count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5788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Settlement Points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5788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Operating Days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5788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Intervals (energized)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182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909060"/>
              </p:ext>
            </p:extLst>
          </p:nvPr>
        </p:nvGraphicFramePr>
        <p:xfrm>
          <a:off x="3877151" y="2971800"/>
          <a:ext cx="1669098" cy="2209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9098"/>
              </a:tblGrid>
              <a:tr h="28647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OPERATING_DATE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7/18/2016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3/14/2019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10/27/2019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2/21/2020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2/26/2020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2/27/2020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3/4/2020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3/25/2020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21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13805</TotalTime>
  <Words>56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1_Custom Design</vt:lpstr>
      <vt:lpstr>Office Theme</vt:lpstr>
      <vt:lpstr>PowerPoint Presentation</vt:lpstr>
      <vt:lpstr>Background</vt:lpstr>
      <vt:lpstr>Data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Moreno, Alfredo</cp:lastModifiedBy>
  <cp:revision>215</cp:revision>
  <cp:lastPrinted>2016-01-21T20:53:15Z</cp:lastPrinted>
  <dcterms:created xsi:type="dcterms:W3CDTF">2016-01-21T15:20:31Z</dcterms:created>
  <dcterms:modified xsi:type="dcterms:W3CDTF">2020-07-07T16:43:55Z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