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8"/>
  </p:notesMasterIdLst>
  <p:sldIdLst>
    <p:sldId id="266" r:id="rId4"/>
    <p:sldId id="274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60" d="100"/>
          <a:sy n="60" d="100"/>
        </p:scale>
        <p:origin x="102" y="6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6/29/2020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6/29/2020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6/29/2020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6/29/2020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6/29/2020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6/29/2020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6/17/191707-PLW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July 9, </a:t>
            </a:r>
            <a:r>
              <a:rPr lang="en-US" sz="4800" dirty="0" smtClean="0"/>
              <a:t>2020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</a:t>
            </a:r>
            <a:r>
              <a:rPr lang="en-US" sz="2400" dirty="0" smtClean="0"/>
              <a:t>June 17th</a:t>
            </a:r>
            <a:r>
              <a:rPr lang="en-US" sz="2400" dirty="0" smtClean="0"/>
              <a:t>, 2020 </a:t>
            </a:r>
          </a:p>
          <a:p>
            <a:r>
              <a:rPr lang="en-US" sz="2400" dirty="0" smtClean="0"/>
              <a:t>WebEx only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BESS Assumptions for Planning Studies (BESTF KTC10)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4022"/>
            <a:ext cx="10515600" cy="4563978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500" dirty="0" smtClean="0">
                <a:solidFill>
                  <a:schemeClr val="tx1"/>
                </a:solidFill>
                <a:ea typeface="Calibri" panose="020F0502020204030204" pitchFamily="34" charset="0"/>
              </a:rPr>
              <a:t>ERCOT presented how they plan to model Energy Storage Resources (ESR) specifically Battery Energy Storage Systems (BESS) in Planning Studies (both reliability and economic).</a:t>
            </a:r>
            <a:endParaRPr lang="en-US" sz="3500" dirty="0" smtClean="0"/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500" dirty="0" smtClean="0">
                <a:solidFill>
                  <a:schemeClr val="tx1"/>
                </a:solidFill>
                <a:ea typeface="Calibri" panose="020F0502020204030204" pitchFamily="34" charset="0"/>
              </a:rPr>
              <a:t>Discussion around the appropriate Energy to Power ratio to assume and how the charging will be reflected in the load forecast.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500" dirty="0" smtClean="0">
                <a:solidFill>
                  <a:schemeClr val="tx1"/>
                </a:solidFill>
                <a:ea typeface="Calibri" panose="020F0502020204030204" pitchFamily="34" charset="0"/>
              </a:rPr>
              <a:t>Comments are to be sent to John Bernecker at ERCOT. 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500" dirty="0" smtClean="0">
                <a:solidFill>
                  <a:schemeClr val="tx1"/>
                </a:solidFill>
                <a:ea typeface="Calibri" panose="020F0502020204030204" pitchFamily="34" charset="0"/>
              </a:rPr>
              <a:t>Presentation posted - ERCOT Calendar for PLWG June 17 Meeting: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://www.ercot.com/calendar/2020/6/17/191707-PLWG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8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8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524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NPRR1026 and PGRR081</a:t>
            </a:r>
            <a:br>
              <a:rPr lang="en-US" sz="4000" b="1" dirty="0" smtClean="0"/>
            </a:br>
            <a:r>
              <a:rPr lang="en-US" sz="4000" b="1" dirty="0" smtClean="0"/>
              <a:t>BESTF-7 Self-Limiting Facilities and Self-Limiting Resources</a:t>
            </a:r>
            <a:r>
              <a:rPr lang="en-US" sz="4000" b="1" dirty="0" smtClean="0"/>
              <a:t> 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48"/>
            <a:ext cx="10515600" cy="4211052"/>
          </a:xfrm>
          <a:solidFill>
            <a:srgbClr val="FFFFFF"/>
          </a:solidFill>
        </p:spPr>
        <p:txBody>
          <a:bodyPr>
            <a:normAutofit fontScale="92500" lnSpcReduction="20000"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NPRR1026 and PGRR081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 were introduced at PLWG. </a:t>
            </a:r>
            <a:endParaRPr lang="en-US" sz="3200" dirty="0"/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dirty="0"/>
              <a:t>Discussion around how best to ensure these types of resources stay within its </a:t>
            </a:r>
            <a:r>
              <a:rPr lang="en-US" sz="3200" dirty="0"/>
              <a:t>maximum MW Injection or maximum MW Withdrawal </a:t>
            </a:r>
            <a:r>
              <a:rPr lang="en-US" sz="3200" dirty="0"/>
              <a:t>limits.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/>
              <a:t>Also discussed how these types of resources will be evaluated in the Generation Resource Interconnection or Change Request process.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/>
              <a:t>Both revision requests will go through the BESTF and the other revision request processes so </a:t>
            </a:r>
            <a:r>
              <a:rPr lang="en-US" sz="3200" dirty="0" smtClean="0"/>
              <a:t>Stakeholders can submit their concerns and comments</a:t>
            </a:r>
            <a:r>
              <a:rPr lang="en-US" sz="2800" dirty="0" smtClean="0"/>
              <a:t>.  </a:t>
            </a:r>
            <a:endParaRPr lang="en-US" sz="28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8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Small Economic Driven Transmission Projects </a:t>
            </a:r>
            <a:r>
              <a:rPr lang="en-US" sz="4000" b="1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ERCOT introduced the concept for a new transmission project type that came from discussions with developers that would address congestion on short lines using ERCOT economic criteria. 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ERCOT is working on a formal presentation for a future PLWG meeting.</a:t>
            </a: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32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991</TotalTime>
  <Words>242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Gill Sans MT</vt:lpstr>
      <vt:lpstr>Custom Design</vt:lpstr>
      <vt:lpstr>Parcel</vt:lpstr>
      <vt:lpstr>1_Parcel</vt:lpstr>
      <vt:lpstr>PLWG report to ROS July 9, 2020   </vt:lpstr>
      <vt:lpstr>BESS Assumptions for Planning Studies (BESTF KTC10)</vt:lpstr>
      <vt:lpstr>NPRR1026 and PGRR081 BESTF-7 Self-Limiting Facilities and Self-Limiting Resources  </vt:lpstr>
      <vt:lpstr>Small Economic Driven Transmission Projects  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144</cp:revision>
  <dcterms:created xsi:type="dcterms:W3CDTF">2019-02-22T15:36:18Z</dcterms:created>
  <dcterms:modified xsi:type="dcterms:W3CDTF">2020-06-29T15:57:05Z</dcterms:modified>
</cp:coreProperties>
</file>