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7334" y="143933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DWG Report to ROS </a:t>
            </a:r>
            <a:br>
              <a:rPr lang="en-US" dirty="0" smtClean="0"/>
            </a:br>
            <a:r>
              <a:rPr lang="en-US" dirty="0" smtClean="0"/>
              <a:t>July, 2020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5667" y="1464733"/>
            <a:ext cx="8808335" cy="4576629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DWG </a:t>
            </a:r>
            <a:r>
              <a:rPr lang="en-US" dirty="0" err="1" smtClean="0"/>
              <a:t>Webex</a:t>
            </a:r>
            <a:r>
              <a:rPr lang="en-US" dirty="0" smtClean="0"/>
              <a:t> Meeting held on 6/25/2020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Using July SSWG seed case for 2020 DWG </a:t>
            </a:r>
            <a:r>
              <a:rPr lang="en-US" dirty="0" err="1" smtClean="0"/>
              <a:t>Flatstart</a:t>
            </a:r>
            <a:r>
              <a:rPr lang="en-US" dirty="0" smtClean="0"/>
              <a:t> case build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Use Siemens PSS/e v33 for 2020 </a:t>
            </a:r>
            <a:r>
              <a:rPr lang="en-US" dirty="0" err="1" smtClean="0"/>
              <a:t>Farstart</a:t>
            </a:r>
            <a:r>
              <a:rPr lang="en-US" dirty="0" smtClean="0"/>
              <a:t> case build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Proposed adopting PSS/e v35 for 2023 DWG </a:t>
            </a:r>
            <a:r>
              <a:rPr lang="en-US" dirty="0" err="1" smtClean="0"/>
              <a:t>Flatstart</a:t>
            </a:r>
            <a:r>
              <a:rPr lang="en-US" dirty="0" smtClean="0"/>
              <a:t> case (i.e. 2022 </a:t>
            </a:r>
            <a:r>
              <a:rPr lang="en-US" dirty="0" err="1" smtClean="0"/>
              <a:t>Flatstart</a:t>
            </a:r>
            <a:r>
              <a:rPr lang="en-US" dirty="0" smtClean="0"/>
              <a:t> case build to commence with PSS/e v35)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Presented Dynamic Load Model (CMLD) language change to DWG. Ongoing review, feedbacks and comments from </a:t>
            </a:r>
            <a:r>
              <a:rPr lang="en-US" dirty="0" err="1" smtClean="0"/>
              <a:t>TSPs.</a:t>
            </a:r>
            <a:r>
              <a:rPr lang="en-US" dirty="0" smtClean="0"/>
              <a:t> Working on PGRR for CMLD model adoption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Next DWG meeting on August 11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US" dirty="0" smtClean="0"/>
              <a:t>Benefits of moving to PSS/e v35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512002" cy="505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v35 supports enhanced performance with 64-bit and can handle larger contingency cases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64-bit also supports Python 3 tool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Less future major version transition for inverter-based GOs and other UDMs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Improved node-breaker model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new updates for v33 and limited technical support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0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1600"/>
            <a:ext cx="8596668" cy="1320800"/>
          </a:xfrm>
        </p:spPr>
        <p:txBody>
          <a:bodyPr/>
          <a:lstStyle/>
          <a:p>
            <a:r>
              <a:rPr lang="en-US" dirty="0" smtClean="0"/>
              <a:t>Benefits of moving to PSS/e v35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Enhanced Report Tables with Export Capabilities to csv or Excel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Improved reports such as Violation tables for Contingency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Progressive stalling features in v35 CMLD</a:t>
            </a:r>
          </a:p>
          <a:p>
            <a:pPr>
              <a:lnSpc>
                <a:spcPct val="150000"/>
              </a:lnSpc>
            </a:pPr>
            <a:r>
              <a:rPr lang="en-US" dirty="0"/>
              <a:t>v35 supports with load type and composite load modularization</a:t>
            </a:r>
          </a:p>
          <a:p>
            <a:pPr>
              <a:lnSpc>
                <a:spcPct val="150000"/>
              </a:lnSpc>
            </a:pPr>
            <a:r>
              <a:rPr lang="en-US" dirty="0"/>
              <a:t>Enhanced Composite Load Model (CMLD), DER_A + CMLD </a:t>
            </a:r>
            <a:r>
              <a:rPr lang="en-US" dirty="0" smtClean="0"/>
              <a:t>(CMLDBLDGU2)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Increased dimensions to support high penetration of renewables</a:t>
            </a:r>
          </a:p>
          <a:p>
            <a:pPr>
              <a:lnSpc>
                <a:spcPct val="150000"/>
              </a:lnSpc>
            </a:pPr>
            <a:r>
              <a:rPr lang="en-US" dirty="0"/>
              <a:t>Robust power flow solution bringing better case </a:t>
            </a:r>
            <a:r>
              <a:rPr lang="en-US" dirty="0" smtClean="0"/>
              <a:t>convergence </a:t>
            </a:r>
            <a:r>
              <a:rPr lang="en-US" dirty="0"/>
              <a:t>(Automatic switch between power flow solution </a:t>
            </a:r>
            <a:r>
              <a:rPr lang="en-US" dirty="0" smtClean="0"/>
              <a:t>methods)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4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QUESTIONS???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5127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213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DWG Report to ROS  July, 2020</vt:lpstr>
      <vt:lpstr>Benefits of moving to PSS/e v35</vt:lpstr>
      <vt:lpstr>Benefits of moving to PSS/e v35</vt:lpstr>
      <vt:lpstr>     QUESTIONS???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  July, 2020</dc:title>
  <dc:creator>Ransome Egunjobi</dc:creator>
  <cp:lastModifiedBy>Ransome Egunjobi</cp:lastModifiedBy>
  <cp:revision>8</cp:revision>
  <dcterms:created xsi:type="dcterms:W3CDTF">2020-07-06T14:44:22Z</dcterms:created>
  <dcterms:modified xsi:type="dcterms:W3CDTF">2020-07-06T16:14:39Z</dcterms:modified>
</cp:coreProperties>
</file>