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7/6/2020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7/6/2020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677334" y="143933"/>
            <a:ext cx="8596668" cy="1320800"/>
          </a:xfrm>
        </p:spPr>
        <p:txBody>
          <a:bodyPr/>
          <a:lstStyle/>
          <a:p>
            <a:pPr algn="ctr"/>
            <a:r>
              <a:rPr lang="en-US" dirty="0" smtClean="0"/>
              <a:t>DWG Report to ROS </a:t>
            </a:r>
            <a:br>
              <a:rPr lang="en-US" dirty="0" smtClean="0"/>
            </a:br>
            <a:r>
              <a:rPr lang="en-US" dirty="0" smtClean="0"/>
              <a:t>July, 2020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65667" y="1464733"/>
            <a:ext cx="8808335" cy="4576629"/>
          </a:xfrm>
        </p:spPr>
        <p:txBody>
          <a:bodyPr>
            <a:normAutofit fontScale="92500"/>
          </a:bodyPr>
          <a:lstStyle/>
          <a:p>
            <a:pPr>
              <a:lnSpc>
                <a:spcPct val="170000"/>
              </a:lnSpc>
            </a:pPr>
            <a:r>
              <a:rPr lang="en-US" dirty="0" smtClean="0"/>
              <a:t>DWG </a:t>
            </a:r>
            <a:r>
              <a:rPr lang="en-US" dirty="0" err="1" smtClean="0"/>
              <a:t>Webex</a:t>
            </a:r>
            <a:r>
              <a:rPr lang="en-US" dirty="0" smtClean="0"/>
              <a:t> Meeting held on 6/25/2020</a:t>
            </a:r>
          </a:p>
          <a:p>
            <a:pPr>
              <a:lnSpc>
                <a:spcPct val="170000"/>
              </a:lnSpc>
            </a:pPr>
            <a:r>
              <a:rPr lang="en-US" dirty="0" smtClean="0"/>
              <a:t>Using July SSWG seed case for 2020 DWG </a:t>
            </a:r>
            <a:r>
              <a:rPr lang="en-US" dirty="0" err="1" smtClean="0"/>
              <a:t>Flatstart</a:t>
            </a:r>
            <a:r>
              <a:rPr lang="en-US" dirty="0" smtClean="0"/>
              <a:t> case build</a:t>
            </a:r>
          </a:p>
          <a:p>
            <a:pPr>
              <a:lnSpc>
                <a:spcPct val="170000"/>
              </a:lnSpc>
            </a:pPr>
            <a:r>
              <a:rPr lang="en-US" dirty="0" smtClean="0"/>
              <a:t>Use Siemens PSS/e v33 for 2020 </a:t>
            </a:r>
            <a:r>
              <a:rPr lang="en-US" dirty="0" err="1" smtClean="0"/>
              <a:t>Farstart</a:t>
            </a:r>
            <a:r>
              <a:rPr lang="en-US" dirty="0" smtClean="0"/>
              <a:t> case build</a:t>
            </a:r>
          </a:p>
          <a:p>
            <a:pPr>
              <a:lnSpc>
                <a:spcPct val="170000"/>
              </a:lnSpc>
            </a:pPr>
            <a:r>
              <a:rPr lang="en-US" dirty="0" smtClean="0"/>
              <a:t>Proposed adopting PSS/e v35 for 2023 DWG </a:t>
            </a:r>
            <a:r>
              <a:rPr lang="en-US" dirty="0" err="1" smtClean="0"/>
              <a:t>Flatstart</a:t>
            </a:r>
            <a:r>
              <a:rPr lang="en-US" dirty="0" smtClean="0"/>
              <a:t> case (i.e. 2022 </a:t>
            </a:r>
            <a:r>
              <a:rPr lang="en-US" dirty="0" err="1" smtClean="0"/>
              <a:t>Flatstart</a:t>
            </a:r>
            <a:r>
              <a:rPr lang="en-US" dirty="0" smtClean="0"/>
              <a:t> case build to commence with PSS/e v35)</a:t>
            </a:r>
          </a:p>
          <a:p>
            <a:pPr>
              <a:lnSpc>
                <a:spcPct val="170000"/>
              </a:lnSpc>
            </a:pPr>
            <a:r>
              <a:rPr lang="en-US" dirty="0" smtClean="0"/>
              <a:t>Presented Dynamic Load Model (CMLD) language change to DWG. Ongoing review, feedbacks and comments from </a:t>
            </a:r>
            <a:r>
              <a:rPr lang="en-US" dirty="0" err="1" smtClean="0"/>
              <a:t>TSPs.</a:t>
            </a:r>
            <a:r>
              <a:rPr lang="en-US" dirty="0" smtClean="0"/>
              <a:t> Working on PGRR for CMLD model adoption</a:t>
            </a:r>
          </a:p>
          <a:p>
            <a:pPr>
              <a:lnSpc>
                <a:spcPct val="170000"/>
              </a:lnSpc>
            </a:pPr>
            <a:r>
              <a:rPr lang="en-US" dirty="0" smtClean="0"/>
              <a:t>Next DWG meeting on August 11</a:t>
            </a:r>
            <a:r>
              <a:rPr lang="en-US" baseline="30000" dirty="0" smtClean="0"/>
              <a:t>th</a:t>
            </a:r>
            <a:r>
              <a:rPr lang="en-US" dirty="0" smtClean="0"/>
              <a:t>, 2020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5150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1320800"/>
          </a:xfrm>
        </p:spPr>
        <p:txBody>
          <a:bodyPr/>
          <a:lstStyle/>
          <a:p>
            <a:r>
              <a:rPr lang="en-US" dirty="0" smtClean="0"/>
              <a:t>Benefits of moving to PSS/e v35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990600"/>
            <a:ext cx="8512002" cy="50507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v35 supports enhanced performance with 64-bit and can handle larger contingency cases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64-bit also supports Python 3 tool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Less future major version transition for inverter-based GOs and other UDMs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Improved node-breaker model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No new updates for v33 and limited technical support</a:t>
            </a:r>
          </a:p>
          <a:p>
            <a:pPr>
              <a:lnSpc>
                <a:spcPct val="150000"/>
              </a:lnSpc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402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01600"/>
            <a:ext cx="8596668" cy="1320800"/>
          </a:xfrm>
        </p:spPr>
        <p:txBody>
          <a:bodyPr/>
          <a:lstStyle/>
          <a:p>
            <a:r>
              <a:rPr lang="en-US" dirty="0" smtClean="0"/>
              <a:t>Benefits of moving to PSS/e v35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54667"/>
            <a:ext cx="8596668" cy="468669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Enhanced Report Tables with Export Capabilities to csv or Excel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Improved reports such as Violation tables for Contingency Analysis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Progressive stalling features in v35 CMLD</a:t>
            </a:r>
          </a:p>
          <a:p>
            <a:pPr>
              <a:lnSpc>
                <a:spcPct val="150000"/>
              </a:lnSpc>
            </a:pPr>
            <a:r>
              <a:rPr lang="en-US" dirty="0"/>
              <a:t>v35 supports with load type and composite load modularization</a:t>
            </a:r>
          </a:p>
          <a:p>
            <a:pPr>
              <a:lnSpc>
                <a:spcPct val="150000"/>
              </a:lnSpc>
            </a:pPr>
            <a:r>
              <a:rPr lang="en-US" dirty="0"/>
              <a:t>Enhanced Composite Load Model (CMLD), DER_A + CMLD </a:t>
            </a:r>
            <a:r>
              <a:rPr lang="en-US" dirty="0" smtClean="0"/>
              <a:t>(CMLDBLDGU2)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Increased dimensions to support high penetration of renewables</a:t>
            </a:r>
          </a:p>
          <a:p>
            <a:pPr>
              <a:lnSpc>
                <a:spcPct val="150000"/>
              </a:lnSpc>
            </a:pPr>
            <a:r>
              <a:rPr lang="en-US" dirty="0"/>
              <a:t>Robust power flow solution bringing better case </a:t>
            </a:r>
            <a:r>
              <a:rPr lang="en-US" dirty="0" smtClean="0"/>
              <a:t>convergence </a:t>
            </a:r>
            <a:r>
              <a:rPr lang="en-US" dirty="0"/>
              <a:t>(Automatic switch between power flow solution </a:t>
            </a:r>
            <a:r>
              <a:rPr lang="en-US" dirty="0" smtClean="0"/>
              <a:t>methods)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448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6000" dirty="0" smtClean="0"/>
              <a:t>QUESTIONS???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68512745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90</TotalTime>
  <Words>213</Words>
  <Application>Microsoft Office PowerPoint</Application>
  <PresentationFormat>Widescreen</PresentationFormat>
  <Paragraphs>27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Wingdings 3</vt:lpstr>
      <vt:lpstr>Facet</vt:lpstr>
      <vt:lpstr>DWG Report to ROS  July, 2020</vt:lpstr>
      <vt:lpstr>Benefits of moving to PSS/e v35</vt:lpstr>
      <vt:lpstr>Benefits of moving to PSS/e v35</vt:lpstr>
      <vt:lpstr>     QUESTIONS???</vt:lpstr>
    </vt:vector>
  </TitlesOfParts>
  <Company>Lower Colorado River Authority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DWG Report to ROS  July, 2020</dc:title>
  <dc:creator>Ransome Egunjobi</dc:creator>
  <cp:lastModifiedBy>Ransome Egunjobi</cp:lastModifiedBy>
  <cp:revision>8</cp:revision>
  <dcterms:created xsi:type="dcterms:W3CDTF">2020-07-06T14:44:22Z</dcterms:created>
  <dcterms:modified xsi:type="dcterms:W3CDTF">2020-07-06T16:14:39Z</dcterms:modified>
</cp:coreProperties>
</file>