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67" r:id="rId3"/>
    <p:sldMasterId id="2147493652" r:id="rId4"/>
    <p:sldMasterId id="2147494357" r:id="rId5"/>
  </p:sldMasterIdLst>
  <p:notesMasterIdLst>
    <p:notesMasterId r:id="rId12"/>
  </p:notesMasterIdLst>
  <p:handoutMasterIdLst>
    <p:handoutMasterId r:id="rId13"/>
  </p:handoutMasterIdLst>
  <p:sldIdLst>
    <p:sldId id="260" r:id="rId6"/>
    <p:sldId id="311" r:id="rId7"/>
    <p:sldId id="316" r:id="rId8"/>
    <p:sldId id="317" r:id="rId9"/>
    <p:sldId id="313" r:id="rId10"/>
    <p:sldId id="308" r:id="rId1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67" autoAdjust="0"/>
    <p:restoredTop sz="70319" autoAdjust="0"/>
  </p:normalViewPr>
  <p:slideViewPr>
    <p:cSldViewPr snapToGrid="0" snapToObjects="1">
      <p:cViewPr varScale="1">
        <p:scale>
          <a:sx n="79" d="100"/>
          <a:sy n="79" d="100"/>
        </p:scale>
        <p:origin x="1134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00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7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24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16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5"/>
            <a:chOff x="787400" y="1852613"/>
            <a:chExt cx="7543800" cy="2618498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– June 2020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Kevin Bunch</a:t>
              </a:r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June - 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OBDRR021 -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Correction to Calculation in Procedure for Calculating Responsive Reserve (RRS) Limits for Individual Resources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PGRR078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Data Transparency Update for Planning Postings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PGRR080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Updated Responsibilities for Performing GMD Vulnerability Assessments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417381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Previously Endorsed 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NOGRR196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Related to NPRR973, Add Definitions for Generator Step-Up and Main Power Transformer (February ROS)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NOGRR200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Delete Remaining Grey-Boxed Language Associated with NOGRR025, Monitoring Programs for QSEs, TSPs, and ERCOT (May ROS)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NOGRR202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Align Nodal Operating Guide with the Posting Timeline in Other Binding Document Procedure for Calculating Responsive Reserve (RRS) Limits for Individual Resources (February ROS)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100225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Previously Endorsed 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NOGRR205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Clarification to Grey-boxed Language in Section 4.8.1 (May ROS)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PGRR074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Related to NPRR973, Add Definitions for Generator Step-Up and Main Power Transformer (February ROS)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RRGRR022 (Consent Agenda) -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Related to NPRR973, Add Definitions for Generator Step-Up and Main Power Transformer (February ROS)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370152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Discussion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D80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NPRR994 -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Clarify Generator Interconnection Neutral Project Classification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PGRR076 -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 to Generation Resource Interconnection or Change Request (GINR) Process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Texas RE State of Reliability Report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Remote voting structure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293159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Future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70827"/>
            <a:ext cx="8153400" cy="39251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Next Regularly Scheduled Meeting – July 9th</a:t>
            </a:r>
          </a:p>
          <a:p>
            <a:pPr marL="641350" lvl="2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366713" lvl="1" indent="0">
              <a:buNone/>
            </a:pPr>
            <a:endParaRPr lang="en-US" sz="17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40407600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8b965130-e3da-4e6b-9b2e-40bd1204f29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25858</TotalTime>
  <Words>305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June - Voting Items</vt:lpstr>
      <vt:lpstr>Previously Endorsed Voting Items</vt:lpstr>
      <vt:lpstr>Previously Endorsed Voting Items</vt:lpstr>
      <vt:lpstr>Discussion Items</vt:lpstr>
      <vt:lpstr>Future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EDF</cp:lastModifiedBy>
  <cp:revision>1028</cp:revision>
  <cp:lastPrinted>2017-05-22T18:26:12Z</cp:lastPrinted>
  <dcterms:created xsi:type="dcterms:W3CDTF">2010-04-12T23:12:02Z</dcterms:created>
  <dcterms:modified xsi:type="dcterms:W3CDTF">2020-06-23T20:33:16Z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