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6"/>
  </p:notesMasterIdLst>
  <p:handoutMasterIdLst>
    <p:handoutMasterId r:id="rId17"/>
  </p:handoutMasterIdLst>
  <p:sldIdLst>
    <p:sldId id="260" r:id="rId6"/>
    <p:sldId id="267" r:id="rId7"/>
    <p:sldId id="268" r:id="rId8"/>
    <p:sldId id="276" r:id="rId9"/>
    <p:sldId id="271" r:id="rId10"/>
    <p:sldId id="272" r:id="rId11"/>
    <p:sldId id="273" r:id="rId12"/>
    <p:sldId id="274" r:id="rId13"/>
    <p:sldId id="275" r:id="rId14"/>
    <p:sldId id="277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135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webmaster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MIS and ERCOT.com User Workshop</a:t>
            </a:r>
            <a:br>
              <a:rPr lang="en-US" sz="2000" b="1" dirty="0"/>
            </a:b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smtClean="0"/>
              <a:t>June 24, </a:t>
            </a:r>
            <a:r>
              <a:rPr lang="en-US" b="1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Conversations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Integration Discussions</a:t>
            </a:r>
          </a:p>
          <a:p>
            <a:pPr lvl="1"/>
            <a:r>
              <a:rPr lang="en-US" dirty="0"/>
              <a:t>Who do we need to be talking to?</a:t>
            </a:r>
          </a:p>
          <a:p>
            <a:pPr lvl="1"/>
            <a:r>
              <a:rPr lang="en-US" dirty="0"/>
              <a:t>What is the right forum?</a:t>
            </a:r>
            <a:br>
              <a:rPr lang="en-US" dirty="0"/>
            </a:br>
            <a:endParaRPr lang="en-US" dirty="0"/>
          </a:p>
          <a:p>
            <a:r>
              <a:rPr lang="en-US" dirty="0"/>
              <a:t>Planning Content Workshop in July</a:t>
            </a:r>
          </a:p>
          <a:p>
            <a:pPr lvl="1"/>
            <a:r>
              <a:rPr lang="en-US" dirty="0"/>
              <a:t>Best way to advertise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  <a:p>
            <a:r>
              <a:rPr lang="en-US" dirty="0" smtClean="0"/>
              <a:t>Next MIS &amp; ERCOT.com User Workshop will be August</a:t>
            </a: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Feedback </a:t>
            </a:r>
            <a:r>
              <a:rPr lang="en-US" sz="2400" dirty="0"/>
              <a:t>to </a:t>
            </a:r>
            <a:r>
              <a:rPr lang="en-US" sz="2400" dirty="0">
                <a:hlinkClick r:id="rId2"/>
              </a:rPr>
              <a:t>webmaster@ercot.com</a:t>
            </a:r>
            <a:r>
              <a:rPr lang="en-US" sz="2400" dirty="0"/>
              <a:t> is welcome any time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8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 Sandbox Feedback</a:t>
            </a:r>
          </a:p>
          <a:p>
            <a:r>
              <a:rPr lang="en-US" dirty="0"/>
              <a:t>MIS Home Page Demo</a:t>
            </a:r>
          </a:p>
          <a:p>
            <a:r>
              <a:rPr lang="en-US" dirty="0"/>
              <a:t>Notices UI Review</a:t>
            </a:r>
          </a:p>
          <a:p>
            <a:r>
              <a:rPr lang="en-US" dirty="0"/>
              <a:t>Looking Ahead</a:t>
            </a:r>
          </a:p>
          <a:p>
            <a:pPr lvl="1"/>
            <a:r>
              <a:rPr lang="en-US" dirty="0"/>
              <a:t>“If I could fix just one thing…..”</a:t>
            </a:r>
          </a:p>
          <a:p>
            <a:pPr lvl="1"/>
            <a:r>
              <a:rPr lang="en-US" dirty="0"/>
              <a:t>Technical Integrations</a:t>
            </a:r>
          </a:p>
          <a:p>
            <a:pPr lvl="1"/>
            <a:r>
              <a:rPr lang="en-US" dirty="0"/>
              <a:t>Planning Content Meeting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 Sandbox </a:t>
            </a:r>
            <a:r>
              <a:rPr lang="en-US" dirty="0" smtClean="0"/>
              <a:t>User Analytics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2209799"/>
          </a:xfrm>
        </p:spPr>
        <p:txBody>
          <a:bodyPr/>
          <a:lstStyle/>
          <a:p>
            <a:r>
              <a:rPr lang="en-US" dirty="0"/>
              <a:t>Total number of users on the Sandbox MIS site since we went live on the 28</a:t>
            </a:r>
            <a:r>
              <a:rPr lang="en-US" baseline="30000" dirty="0"/>
              <a:t>th</a:t>
            </a:r>
            <a:r>
              <a:rPr lang="en-US" dirty="0"/>
              <a:t> of May 2020 till 18</a:t>
            </a:r>
            <a:r>
              <a:rPr lang="en-US" baseline="30000" dirty="0"/>
              <a:t>th</a:t>
            </a:r>
            <a:r>
              <a:rPr lang="en-US" dirty="0"/>
              <a:t> of June 2020 –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468</a:t>
            </a:r>
          </a:p>
          <a:p>
            <a:r>
              <a:rPr lang="en-US" dirty="0"/>
              <a:t>Average session duration –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/>
              <a:t> minutes and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48</a:t>
            </a:r>
            <a:r>
              <a:rPr lang="en-US" dirty="0"/>
              <a:t> seconds</a:t>
            </a:r>
          </a:p>
          <a:p>
            <a:r>
              <a:rPr lang="en-US" dirty="0"/>
              <a:t>Frequently used search terms –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Invoice</a:t>
            </a:r>
            <a:r>
              <a:rPr lang="en-US" dirty="0"/>
              <a:t>,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NOMCR </a:t>
            </a:r>
          </a:p>
          <a:p>
            <a:r>
              <a:rPr lang="en-US" dirty="0"/>
              <a:t>Devices-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97%</a:t>
            </a:r>
            <a:r>
              <a:rPr lang="en-US" dirty="0"/>
              <a:t> of the users used desktop and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3% </a:t>
            </a:r>
            <a:r>
              <a:rPr lang="en-US" dirty="0"/>
              <a:t>used tablet to access the site</a:t>
            </a:r>
          </a:p>
        </p:txBody>
      </p:sp>
    </p:spTree>
    <p:extLst>
      <p:ext uri="{BB962C8B-B14F-4D97-AF65-F5344CB8AC3E}">
        <p14:creationId xmlns:p14="http://schemas.microsoft.com/office/powerpoint/2010/main" val="10300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 Sandbox </a:t>
            </a:r>
            <a:r>
              <a:rPr lang="en-US" dirty="0" smtClean="0"/>
              <a:t>User 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2209799"/>
          </a:xfrm>
        </p:spPr>
        <p:txBody>
          <a:bodyPr/>
          <a:lstStyle/>
          <a:p>
            <a:r>
              <a:rPr lang="en-US" sz="2800" dirty="0"/>
              <a:t>Data Product Search</a:t>
            </a:r>
          </a:p>
          <a:p>
            <a:pPr lvl="1"/>
            <a:r>
              <a:rPr lang="en-US" dirty="0"/>
              <a:t>Show/Hide descriptions</a:t>
            </a:r>
            <a:br>
              <a:rPr lang="en-US" dirty="0"/>
            </a:br>
            <a:endParaRPr lang="en-US" dirty="0"/>
          </a:p>
          <a:p>
            <a:r>
              <a:rPr lang="en-US" sz="2800" dirty="0"/>
              <a:t>Category Pages</a:t>
            </a:r>
          </a:p>
          <a:p>
            <a:pPr lvl="1"/>
            <a:r>
              <a:rPr lang="en-US" dirty="0"/>
              <a:t>Miss the ability to see groupings</a:t>
            </a:r>
            <a:br>
              <a:rPr lang="en-US" dirty="0"/>
            </a:br>
            <a:endParaRPr lang="en-US" dirty="0"/>
          </a:p>
          <a:p>
            <a:r>
              <a:rPr lang="en-US" sz="2800" dirty="0"/>
              <a:t>Digital Certificate Switching</a:t>
            </a:r>
          </a:p>
          <a:p>
            <a:pPr lvl="1"/>
            <a:r>
              <a:rPr lang="en-US" dirty="0"/>
              <a:t>Have to close browser </a:t>
            </a:r>
          </a:p>
          <a:p>
            <a:pPr lvl="1"/>
            <a:r>
              <a:rPr lang="en-US" dirty="0"/>
              <a:t>Can’t see which cert is being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721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Home Page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990600"/>
            <a:ext cx="6781800" cy="487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57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Public Notices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066800"/>
            <a:ext cx="7924800" cy="4814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221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 Public, Secure &amp; Certified Notices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66800"/>
            <a:ext cx="10705171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2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January 30:</a:t>
            </a:r>
            <a:r>
              <a:rPr lang="en-US" sz="2800" dirty="0"/>
              <a:t> EMIL web interface release - DONE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May 2020:</a:t>
            </a:r>
            <a:r>
              <a:rPr lang="en-US" sz="2800" dirty="0"/>
              <a:t> Sandbox version of new MIS  - DONE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Sept 2020:</a:t>
            </a:r>
            <a:r>
              <a:rPr lang="en-US" sz="2800" dirty="0"/>
              <a:t> MIS Production version available for testing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November 2020:  </a:t>
            </a:r>
            <a:r>
              <a:rPr lang="en-US" sz="2800" dirty="0"/>
              <a:t>MIS Production go-live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Q1 2021: </a:t>
            </a:r>
            <a:r>
              <a:rPr lang="en-US" sz="2800" dirty="0"/>
              <a:t>Decommission old MIS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2021:</a:t>
            </a:r>
            <a:r>
              <a:rPr lang="en-US" sz="2800" dirty="0"/>
              <a:t> Transition ERCOT.com content to platform </a:t>
            </a:r>
          </a:p>
          <a:p>
            <a:endParaRPr lang="en-US" sz="2800" dirty="0"/>
          </a:p>
          <a:p>
            <a:pPr marL="0" lvl="0" indent="0">
              <a:buNone/>
            </a:pP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42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ERCOT.com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Planning Stage &amp; Setting Priorities</a:t>
            </a:r>
          </a:p>
          <a:p>
            <a:r>
              <a:rPr lang="en-US" dirty="0"/>
              <a:t>If you could fix one thing…..what would </a:t>
            </a:r>
            <a:r>
              <a:rPr lang="en-US" dirty="0" smtClean="0"/>
              <a:t>it </a:t>
            </a:r>
            <a:r>
              <a:rPr lang="en-US" dirty="0"/>
              <a:t>be??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680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Words>218</Words>
  <Application>Microsoft Office PowerPoint</Application>
  <PresentationFormat>Widescreen</PresentationFormat>
  <Paragraphs>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1_Custom Design</vt:lpstr>
      <vt:lpstr>Office Theme</vt:lpstr>
      <vt:lpstr>PowerPoint Presentation</vt:lpstr>
      <vt:lpstr>Agenda</vt:lpstr>
      <vt:lpstr>MIS Sandbox User Analytics</vt:lpstr>
      <vt:lpstr>MIS Sandbox User Feedback</vt:lpstr>
      <vt:lpstr>MIS Home Page Demo</vt:lpstr>
      <vt:lpstr>MIS Public Notices</vt:lpstr>
      <vt:lpstr>MIS Public, Secure &amp; Certified Notices</vt:lpstr>
      <vt:lpstr>Release Plan</vt:lpstr>
      <vt:lpstr>ERCOT.com Planning</vt:lpstr>
      <vt:lpstr>Upcoming Conversations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37</cp:revision>
  <cp:lastPrinted>2016-01-21T20:53:15Z</cp:lastPrinted>
  <dcterms:created xsi:type="dcterms:W3CDTF">2016-01-21T15:20:31Z</dcterms:created>
  <dcterms:modified xsi:type="dcterms:W3CDTF">2020-06-24T16:48:13Z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