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9"/>
  </p:notesMasterIdLst>
  <p:sldIdLst>
    <p:sldId id="337" r:id="rId4"/>
    <p:sldId id="338" r:id="rId5"/>
    <p:sldId id="344" r:id="rId6"/>
    <p:sldId id="343" r:id="rId7"/>
    <p:sldId id="339" r:id="rId8"/>
    <p:sldId id="340" r:id="rId9"/>
    <p:sldId id="345" r:id="rId10"/>
    <p:sldId id="341" r:id="rId11"/>
    <p:sldId id="342" r:id="rId12"/>
    <p:sldId id="327" r:id="rId13"/>
    <p:sldId id="320" r:id="rId14"/>
    <p:sldId id="321" r:id="rId15"/>
    <p:sldId id="322" r:id="rId16"/>
    <p:sldId id="323" r:id="rId17"/>
    <p:sldId id="324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18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5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23 June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Environment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64864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8458200" cy="521022"/>
          </a:xfrm>
        </p:spPr>
        <p:txBody>
          <a:bodyPr/>
          <a:lstStyle/>
          <a:p>
            <a:r>
              <a:rPr lang="en-US" dirty="0" smtClean="0"/>
              <a:t>Test System Updated March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10947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Expands View and Update Capability to include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REC info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PUN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Limits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Operational Parameters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Reactive Capability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SSR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Data reflects February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refresh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updates and change requests in RIOO are deleted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Market notice sent March 26 to all REs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Signup Guide attached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REs should get access to the system now</a:t>
            </a:r>
            <a:br>
              <a:rPr lang="en-US" sz="1600" dirty="0" smtClean="0"/>
            </a:b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If you need help, email </a:t>
            </a:r>
            <a:r>
              <a:rPr lang="en-US" sz="1600" dirty="0" smtClean="0"/>
              <a:t>RIOO-HELP@ercot.com</a:t>
            </a: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8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8458200" cy="521022"/>
          </a:xfrm>
        </p:spPr>
        <p:txBody>
          <a:bodyPr/>
          <a:lstStyle/>
          <a:p>
            <a:r>
              <a:rPr lang="en-US" dirty="0" smtClean="0"/>
              <a:t>Next Update Planned for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10947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Expand View and Update Capability beyond March update to include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Breaker Switch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Ramp Rates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Substation Details and Parameters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Unit Details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Series Devices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Data reflected is late May submissions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updates and change requests in RIOO are deleted</a:t>
            </a:r>
            <a:br>
              <a:rPr lang="en-US" sz="1600" dirty="0" smtClean="0"/>
            </a:b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</a:t>
            </a:r>
            <a:r>
              <a:rPr lang="en-US" sz="2000" dirty="0" smtClean="0"/>
              <a:t>its Company USA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his/her own email to get into the system – not an alias or group email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to have a mobile phone number to received messages from the authentication service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RIOO-RS </a:t>
            </a:r>
            <a:r>
              <a:rPr lang="en-US" sz="2000" dirty="0"/>
              <a:t>system is available for training and </a:t>
            </a:r>
            <a:r>
              <a:rPr lang="en-US" sz="2000" dirty="0" smtClean="0"/>
              <a:t>testing; each release provides additional view and update capability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users can do: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The “Update Capability” is being made available for the most frequently changed items first.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/>
              <a:t>Data will be updated and </a:t>
            </a:r>
            <a:r>
              <a:rPr lang="en-US" sz="1600" dirty="0" smtClean="0"/>
              <a:t>over-written </a:t>
            </a:r>
            <a:r>
              <a:rPr lang="en-US" sz="1600" dirty="0"/>
              <a:t>with production data on a regular interval.</a:t>
            </a:r>
          </a:p>
          <a:p>
            <a:pPr lvl="1"/>
            <a:r>
              <a:rPr lang="en-US" sz="1600" dirty="0"/>
              <a:t>Data changed during the training/testing phase will not be stored.</a:t>
            </a:r>
          </a:p>
          <a:p>
            <a:pPr lvl="1"/>
            <a:r>
              <a:rPr lang="en-US" sz="1600" dirty="0"/>
              <a:t>User registration information is the exception, this will be saved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Let </a:t>
            </a:r>
            <a:r>
              <a:rPr lang="en-US" sz="2000" dirty="0"/>
              <a:t>us know: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RIOO-HELP@ercot.com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10909300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ERCOT provided an updated RARF, Delta Report, and Audit Report to the REs in </a:t>
            </a:r>
            <a:r>
              <a:rPr lang="en-US" sz="1800" dirty="0" smtClean="0"/>
              <a:t>August 2019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195 </a:t>
            </a:r>
            <a:r>
              <a:rPr lang="en-US" sz="1800" dirty="0"/>
              <a:t>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17 outstanding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76589"/>
          </a:xfrm>
        </p:spPr>
        <p:txBody>
          <a:bodyPr/>
          <a:lstStyle/>
          <a:p>
            <a:r>
              <a:rPr lang="en-US" dirty="0" smtClean="0"/>
              <a:t>TSP Input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56447"/>
            <a:ext cx="11379200" cy="476358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Request that TSPs provide availability dates to allow the team to set up a call in order to discuss their requirements for the application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Email:  </a:t>
            </a:r>
            <a:r>
              <a:rPr lang="en-US" sz="1800" dirty="0" smtClean="0">
                <a:hlinkClick r:id="rId2"/>
              </a:rPr>
              <a:t>RIOO-Help@ercot.com</a:t>
            </a:r>
            <a:r>
              <a:rPr lang="en-US" sz="1800" dirty="0" smtClean="0"/>
              <a:t> </a:t>
            </a:r>
            <a:r>
              <a:rPr lang="en-US" sz="1800" smtClean="0"/>
              <a:t>with date </a:t>
            </a:r>
            <a:r>
              <a:rPr lang="en-US" sz="1800" dirty="0" smtClean="0"/>
              <a:t>proposals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9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</TotalTime>
  <Words>447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Test System Updated March 23</vt:lpstr>
      <vt:lpstr>Next Update Planned for July</vt:lpstr>
      <vt:lpstr>What to do in the RIOO Test System?</vt:lpstr>
      <vt:lpstr>How to get access</vt:lpstr>
      <vt:lpstr>Information/Data issues</vt:lpstr>
      <vt:lpstr>TSP Input Request</vt:lpstr>
      <vt:lpstr>PowerPoint Presentation</vt:lpstr>
      <vt:lpstr>PowerPoint Presentation</vt:lpstr>
      <vt:lpstr>Test Environment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Flores, Isabel</cp:lastModifiedBy>
  <cp:revision>104</cp:revision>
  <cp:lastPrinted>2019-09-25T20:49:27Z</cp:lastPrinted>
  <dcterms:created xsi:type="dcterms:W3CDTF">2019-07-23T13:16:52Z</dcterms:created>
  <dcterms:modified xsi:type="dcterms:W3CDTF">2020-06-22T23:03:28Z</dcterms:modified>
</cp:coreProperties>
</file>