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0620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Application deadline was </a:t>
            </a:r>
            <a:r>
              <a:rPr lang="en-US" sz="2000" dirty="0" smtClean="0"/>
              <a:t>04/15/20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0620 signup deadline </a:t>
            </a:r>
            <a:r>
              <a:rPr lang="en-US" sz="2000" dirty="0" smtClean="0"/>
              <a:t>was</a:t>
            </a:r>
            <a:r>
              <a:rPr lang="en-US" sz="2000" dirty="0" smtClean="0"/>
              <a:t> </a:t>
            </a:r>
            <a:r>
              <a:rPr lang="en-US" sz="2000" dirty="0"/>
              <a:t>05/06/20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began </a:t>
            </a:r>
            <a:r>
              <a:rPr lang="en-US" sz="2000" dirty="0"/>
              <a:t>on 05/12/20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began </a:t>
            </a:r>
            <a:r>
              <a:rPr lang="en-US" sz="2000" dirty="0">
                <a:solidFill>
                  <a:prstClr val="black"/>
                </a:solidFill>
              </a:rPr>
              <a:t>on 06/08/20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0620 is scheduled to conclude on 06/19/20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06/26/20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06/17/20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CRs </a:t>
            </a:r>
            <a:r>
              <a:rPr lang="en-US" sz="2000" dirty="0" smtClean="0">
                <a:solidFill>
                  <a:prstClr val="black"/>
                </a:solidFill>
              </a:rPr>
              <a:t>are testing </a:t>
            </a:r>
            <a:r>
              <a:rPr lang="en-US" sz="2000" dirty="0">
                <a:solidFill>
                  <a:prstClr val="black"/>
                </a:solidFill>
              </a:rPr>
              <a:t>including 3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have completed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testing for </a:t>
            </a:r>
            <a:r>
              <a:rPr lang="en-US" sz="2000" dirty="0">
                <a:solidFill>
                  <a:prstClr val="black"/>
                </a:solidFill>
              </a:rPr>
              <a:t>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4 </a:t>
            </a:r>
            <a:r>
              <a:rPr lang="en-US" sz="2000" dirty="0">
                <a:solidFill>
                  <a:prstClr val="black"/>
                </a:solidFill>
              </a:rPr>
              <a:t>existing CR </a:t>
            </a:r>
            <a:r>
              <a:rPr lang="en-US" sz="2000" dirty="0" smtClean="0">
                <a:solidFill>
                  <a:prstClr val="black"/>
                </a:solidFill>
              </a:rPr>
              <a:t>have completed </a:t>
            </a:r>
            <a:r>
              <a:rPr lang="en-US" sz="2000" dirty="0" smtClean="0">
                <a:solidFill>
                  <a:prstClr val="black"/>
                </a:solidFill>
              </a:rPr>
              <a:t>testing for </a:t>
            </a:r>
            <a:r>
              <a:rPr lang="en-US" sz="2000" dirty="0">
                <a:solidFill>
                  <a:prstClr val="black"/>
                </a:solidFill>
              </a:rPr>
              <a:t>Service Provider change and Bank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06/17/20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5528</TotalTime>
  <Words>90</Words>
  <Application>Microsoft Office PowerPoint</Application>
  <PresentationFormat>On-screen Show (4:3)</PresentationFormat>
  <Paragraphs>20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0620 Overview</vt:lpstr>
      <vt:lpstr>Flight 0620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172</cp:revision>
  <cp:lastPrinted>2016-01-21T20:53:15Z</cp:lastPrinted>
  <dcterms:created xsi:type="dcterms:W3CDTF">2016-01-21T15:20:31Z</dcterms:created>
  <dcterms:modified xsi:type="dcterms:W3CDTF">2020-06-17T12:29:28Z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