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6479-E54B-496B-8700-92CDEB34E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5BD4A-785F-4C43-A2A6-094FD314E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EDCDD-3A40-40D0-B75F-570B70B1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CD9B4-80BB-427B-9AC8-39C345120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26CA9-B005-4F4F-9426-98F12412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7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FF496-3396-477B-A7C3-E1E637EAE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B49F8-4B20-432B-AB2D-D3B508DB5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CCF13-096A-4793-BB9D-12205E7C7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C1F57-97FE-4E7A-92F9-27C18E77C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6EC66-B56B-460B-BC25-959C7B66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7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B0C75-E94D-4F05-A0AB-807BB7A70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927C3-8EE5-4142-B6FD-3A00660B7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5AC74-D733-4590-BCD8-1D45AE9F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DD9C-088F-4092-A040-10377DBB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D024B-BAB1-4CBE-9C89-4819E34F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9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D0E5-15F7-4BDC-88CC-216C28335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601BB-2FF8-45AC-9D29-2ED9D06BA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05139-F674-4F61-9778-4BC95E8D6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ACC48-5D32-48BB-AEDD-8FDE7DBE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EA839-9BE6-42BB-AF09-A144F1A1E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5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F928C-4955-4FB1-A496-7525FB0A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75832-B5DF-42F9-BE29-D791991FE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FDF6A-CB3F-4EDB-B6CA-05B16404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687BB-9540-4749-885A-6867075D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6A57D-A19D-4EB3-86C5-8D023429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7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7821E-CD31-4173-9D8F-3CD52EE0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4D943-E838-4C1A-8AE0-31CBBB34D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32B4A-1C8F-4646-B5F0-C398E45F4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11858-E9AE-4173-B988-D0DA02ED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8A229-5D33-4218-BF62-DF3C1404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CC720-9022-4F18-902C-721408F3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E8454-091B-4D4F-BA26-603041380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68D0-AF0E-4A12-BBBA-4A8B8B57D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CB80A-FE59-4452-9EC2-885DA7DDC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F285AB-3FBB-4C2E-8A47-3D1B642BF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2E3BA-3EFC-4BA5-9140-CFF7250ED7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29FF6-084F-484E-9163-989EFC28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C407B1-A0ED-4938-BF02-384F0926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EDA126-4B31-49B2-A03B-8D3231E4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8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85F3-67CB-4459-A9AE-2DF8FF92A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C00A1-FEEC-4B7D-81F6-688B8B497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F27368-D8C7-4AF1-86C9-1AC74AA6F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005F15-EE36-47BC-9B4A-CAFAEAF5D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4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89503-FEF9-4524-A8E8-825F49026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4A7E02-2E4E-47C6-9F95-859D2CCA6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6D1EE-02D2-48E7-AE85-E448FAF3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7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553F0-E918-4A08-BF3A-1A126CDC2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B3ABA-AC45-4300-ABE0-1FCE3726E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A8277-0B28-4CE6-BCE4-8D1C7FFCB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59A70-EBDD-4359-ABA0-9AD48822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D6AC5-ACFF-45D6-A38A-FB9814D5A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A04F5-F682-4364-B70D-30EE5AA9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7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4816-5A15-477C-A78B-6D9D16CB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ABFCA7-780B-4A65-B3D7-6740D242C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FE978-ABF2-4A33-8AEC-FC63E4F4B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8861F-C148-4764-AD1C-42467E48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DEBAB-3479-4B50-B465-1B1E400FE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EB2BC-73C4-44C6-87B7-74178E6B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0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75F24D-2FFD-4C7C-A691-DE882A40E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7208E-77CA-467B-B50C-59A99F75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737AD-7E16-4B35-94B7-BEC116F2A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06336-A5B5-4845-B356-241EA74F579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606A9-AA20-45CE-A6E8-D209BC937E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69890-8DBF-408E-9F44-0F9D6F3F8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13E29-513F-465A-8E8D-DB11F917B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7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75FF1F-F092-4A68-9AFE-6B58013EE5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029" y="380928"/>
            <a:ext cx="10304062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6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Floyd Trefny</dc:creator>
  <cp:lastModifiedBy>Floyd Trefny</cp:lastModifiedBy>
  <cp:revision>2</cp:revision>
  <dcterms:created xsi:type="dcterms:W3CDTF">2020-06-15T22:27:39Z</dcterms:created>
  <dcterms:modified xsi:type="dcterms:W3CDTF">2020-06-15T22:30:53Z</dcterms:modified>
</cp:coreProperties>
</file>