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19" autoAdjust="0"/>
  </p:normalViewPr>
  <p:slideViewPr>
    <p:cSldViewPr showGuides="1">
      <p:cViewPr varScale="1">
        <p:scale>
          <a:sx n="90" d="100"/>
          <a:sy n="90" d="100"/>
        </p:scale>
        <p:origin x="213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of </a:t>
            </a:r>
            <a:r>
              <a:rPr lang="en-US" baseline="0" dirty="0" smtClean="0"/>
              <a:t>997 MWs </a:t>
            </a:r>
            <a:r>
              <a:rPr lang="en-US" baseline="0" dirty="0" smtClean="0"/>
              <a:t>on </a:t>
            </a:r>
            <a:r>
              <a:rPr lang="en-US" baseline="0" dirty="0" smtClean="0"/>
              <a:t>4/25/2020 12:15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  <a:p>
            <a:r>
              <a:rPr lang="en-US" baseline="0" dirty="0" smtClean="0"/>
              <a:t>4/01/19 - K5 changed from 0.5 to 0.4 and Max. Integral ACE Feedback changed from 250 to 150</a:t>
            </a:r>
          </a:p>
          <a:p>
            <a:r>
              <a:rPr lang="en-US" baseline="0" dirty="0" smtClean="0"/>
              <a:t>4/24/19 - Max. Integral ACE Feedback changed from 150 to 160. PWRR Threshold changed from 20 to 25.</a:t>
            </a:r>
          </a:p>
          <a:p>
            <a:r>
              <a:rPr lang="en-US" baseline="0" dirty="0" smtClean="0"/>
              <a:t>5/22/19 – K5 changed from 0.4 to 0.5 Max. Integral ACE Feedback changed from 160 to 200. PWRR Threshold changed from 25 to 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April </a:t>
            </a:r>
            <a:r>
              <a:rPr lang="en-US" dirty="0" smtClean="0"/>
              <a:t>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May 29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281" y="1676400"/>
            <a:ext cx="5079638" cy="3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14400"/>
            <a:ext cx="8430768" cy="51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90600"/>
            <a:ext cx="8430768" cy="51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2" y="990600"/>
            <a:ext cx="8430768" cy="51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48" y="914400"/>
            <a:ext cx="5632704" cy="51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44" y="2514600"/>
            <a:ext cx="5468112" cy="152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2017, 2018, </a:t>
            </a:r>
            <a:r>
              <a:rPr lang="en-US" sz="2000" dirty="0"/>
              <a:t>and </a:t>
            </a:r>
            <a:r>
              <a:rPr lang="en-US" sz="2000" dirty="0" smtClean="0"/>
              <a:t>2019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" y="914400"/>
            <a:ext cx="8714232" cy="51964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1500" y="1752600"/>
            <a:ext cx="2797200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84" y="990600"/>
            <a:ext cx="8714232" cy="5200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1905000"/>
            <a:ext cx="2797200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" y="1066800"/>
            <a:ext cx="8604504" cy="48787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187" y="1676400"/>
            <a:ext cx="2505825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27" y="1068616"/>
            <a:ext cx="8531352" cy="4853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590" y="1600200"/>
            <a:ext cx="2505825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72" y="914400"/>
            <a:ext cx="8449056" cy="517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65" y="990600"/>
            <a:ext cx="865707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09" y="862361"/>
            <a:ext cx="8638781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14500" y="5638800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75564" y="563408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61" y="990600"/>
            <a:ext cx="864487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86" y="852809"/>
            <a:ext cx="6971428" cy="5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4400"/>
            <a:ext cx="8443692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27" y="926501"/>
            <a:ext cx="8699746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3" y="990600"/>
            <a:ext cx="854733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64" y="990600"/>
            <a:ext cx="8480271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8" y="924729"/>
            <a:ext cx="8705843" cy="5133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1881" y="1600200"/>
            <a:ext cx="3836438" cy="6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0" y="1447799"/>
            <a:ext cx="8333954" cy="4188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4" y="1524000"/>
            <a:ext cx="8340051" cy="3981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914400"/>
            <a:ext cx="7863840" cy="51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838200"/>
            <a:ext cx="7863840" cy="53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99" y="2438400"/>
            <a:ext cx="4817401" cy="16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90600"/>
            <a:ext cx="8430768" cy="51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55028</TotalTime>
  <Words>596</Words>
  <Application>Microsoft Office PowerPoint</Application>
  <PresentationFormat>On-screen Show (4:3)</PresentationFormat>
  <Paragraphs>115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548</cp:revision>
  <cp:lastPrinted>2016-01-21T20:53:15Z</cp:lastPrinted>
  <dcterms:created xsi:type="dcterms:W3CDTF">2016-01-21T15:20:31Z</dcterms:created>
  <dcterms:modified xsi:type="dcterms:W3CDTF">2020-05-26T03:15:34Z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