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020" autoAdjust="0"/>
  </p:normalViewPr>
  <p:slideViewPr>
    <p:cSldViewPr showGuides="1">
      <p:cViewPr varScale="1">
        <p:scale>
          <a:sx n="57" d="100"/>
          <a:sy n="57" d="100"/>
        </p:scale>
        <p:origin x="178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31,167,811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7,791,056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859,972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2.76%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131,096 MW*s on 5/1/2020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192,543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235,009 </a:t>
            </a:r>
            <a:r>
              <a:rPr lang="en-US" sz="1600" dirty="0" smtClean="0">
                <a:solidFill>
                  <a:schemeClr val="accent2"/>
                </a:solidFill>
              </a:rPr>
              <a:t>on May 29th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131,096 </a:t>
            </a:r>
            <a:r>
              <a:rPr lang="en-US" sz="1600" dirty="0" smtClean="0">
                <a:solidFill>
                  <a:schemeClr val="accent2"/>
                </a:solidFill>
              </a:rPr>
              <a:t>on May 1st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1. 78.4% @ 17:00 5/2/2020: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in the middle of the hour.(-1712 MW  @17:24)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and one combine cycle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significantly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total expected gen deviation from 17:15 to17:30.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Wind/Solar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 ramps down from 2207 MW to 1803 MW within a 20 min interval from 17:05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2. 97.7% @ 00:00 5/12/2020: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during 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 half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hour. (-1312 MW  @00:08; -1838 MW @00:26 )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from one combine cycle  and renewables.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first half of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from 15209 MW to 13819 MW over 25 min period.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3. 60.0% @ 1:00 5/12/2020: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during the first 20 minutes. (-2409 MW  @1:20 )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throughout the hour.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mostly from wind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Hour.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Steep wind down ramp during the first 20 minutes.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(1769 MW over 20 minutes)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4. 61.3% @ 16:00 5/15/2020: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from 16:40 to 16:50. (-2535 MW  @16:50)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200 MW resource went off line at 16:45.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Steep wind down ramp @16:40 (700MW down ramp within 10 minutes)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5. 58.2% @ 21:00 5/24/2020: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 deviation: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 from 21:20 to 21:45.. (-2099 MW  @21:27;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expected gen deviations are from wind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Ramp: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wind down ramp throughout the hour.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(Over 2000 MW wind down ramp within 15 minutes @21:15.)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exceedances on 5/12 and 2 exceedances</a:t>
            </a:r>
            <a:r>
              <a:rPr lang="en-US" baseline="0" dirty="0" smtClean="0"/>
              <a:t> on 5/31 due to loss of generation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May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smtClean="0"/>
              <a:t>June </a:t>
            </a:r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5" y="914400"/>
            <a:ext cx="714453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May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170.82%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174.07%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16.13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12.70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18.69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31,167,811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7,791,056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25.00%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859,972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2.76%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192,543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235,009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May 29th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131,096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May 1st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952500"/>
            <a:ext cx="7133803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11917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82" y="914400"/>
            <a:ext cx="715143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7133804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4284" y="5796772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May-20 CPS1 (%): 170.82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4 BAAL exceedances in May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14400"/>
            <a:ext cx="7133804" cy="517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010920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May-20 </a:t>
            </a:r>
            <a:r>
              <a:rPr lang="en-US" dirty="0"/>
              <a:t>CPS1 (%): </a:t>
            </a:r>
            <a:r>
              <a:rPr lang="en-US" dirty="0" smtClean="0"/>
              <a:t>170.82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9490"/>
            <a:ext cx="7262260" cy="5276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184" y="851266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174.07%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" y="990600"/>
            <a:ext cx="713380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12880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54463</TotalTime>
  <Words>419</Words>
  <Application>Microsoft Office PowerPoint</Application>
  <PresentationFormat>On-screen Show (4:3)</PresentationFormat>
  <Paragraphs>176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May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771</cp:revision>
  <cp:lastPrinted>2016-01-21T20:53:15Z</cp:lastPrinted>
  <dcterms:created xsi:type="dcterms:W3CDTF">2016-01-21T15:20:31Z</dcterms:created>
  <dcterms:modified xsi:type="dcterms:W3CDTF">2020-06-12T20:12:33Z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