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9" r:id="rId2"/>
    <p:sldId id="275" r:id="rId3"/>
    <p:sldId id="261" r:id="rId4"/>
    <p:sldId id="263" r:id="rId5"/>
    <p:sldId id="262" r:id="rId6"/>
    <p:sldId id="265" r:id="rId7"/>
    <p:sldId id="266" r:id="rId8"/>
    <p:sldId id="269" r:id="rId9"/>
    <p:sldId id="270" r:id="rId10"/>
    <p:sldId id="268" r:id="rId11"/>
    <p:sldId id="272" r:id="rId12"/>
    <p:sldId id="273" r:id="rId13"/>
    <p:sldId id="271" r:id="rId14"/>
    <p:sldId id="267"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94660"/>
  </p:normalViewPr>
  <p:slideViewPr>
    <p:cSldViewPr>
      <p:cViewPr varScale="1">
        <p:scale>
          <a:sx n="63" d="100"/>
          <a:sy n="63" d="100"/>
        </p:scale>
        <p:origin x="141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rendran, Resmi SENA-STX/A/7" userId="52accb71-ece2-4667-b0bc-23b238a51097" providerId="ADAL" clId="{845219E9-C502-410B-AAB6-E783BF1D2BBE}"/>
    <pc:docChg chg="undo custSel addSld delSld modSld sldOrd">
      <pc:chgData name="Surendran, Resmi SENA-STX/A/7" userId="52accb71-ece2-4667-b0bc-23b238a51097" providerId="ADAL" clId="{845219E9-C502-410B-AAB6-E783BF1D2BBE}" dt="2020-06-13T01:45:48.825" v="5290" actId="20577"/>
      <pc:docMkLst>
        <pc:docMk/>
      </pc:docMkLst>
      <pc:sldChg chg="addSp delSp modSp add ord">
        <pc:chgData name="Surendran, Resmi SENA-STX/A/7" userId="52accb71-ece2-4667-b0bc-23b238a51097" providerId="ADAL" clId="{845219E9-C502-410B-AAB6-E783BF1D2BBE}" dt="2020-06-13T00:24:58.349" v="2100" actId="1076"/>
        <pc:sldMkLst>
          <pc:docMk/>
          <pc:sldMk cId="937376074" sldId="259"/>
        </pc:sldMkLst>
        <pc:spChg chg="mod">
          <ac:chgData name="Surendran, Resmi SENA-STX/A/7" userId="52accb71-ece2-4667-b0bc-23b238a51097" providerId="ADAL" clId="{845219E9-C502-410B-AAB6-E783BF1D2BBE}" dt="2020-06-13T00:24:58.349" v="2100" actId="1076"/>
          <ac:spMkLst>
            <pc:docMk/>
            <pc:sldMk cId="937376074" sldId="259"/>
            <ac:spMk id="2" creationId="{2C8D7EE1-913C-4165-87FE-D6CC7A78E884}"/>
          </ac:spMkLst>
        </pc:spChg>
        <pc:spChg chg="del">
          <ac:chgData name="Surendran, Resmi SENA-STX/A/7" userId="52accb71-ece2-4667-b0bc-23b238a51097" providerId="ADAL" clId="{845219E9-C502-410B-AAB6-E783BF1D2BBE}" dt="2020-06-12T23:08:33.776" v="52" actId="478"/>
          <ac:spMkLst>
            <pc:docMk/>
            <pc:sldMk cId="937376074" sldId="259"/>
            <ac:spMk id="3" creationId="{8493A70D-4317-4AF7-A469-30E44D892FAB}"/>
          </ac:spMkLst>
        </pc:spChg>
        <pc:spChg chg="del">
          <ac:chgData name="Surendran, Resmi SENA-STX/A/7" userId="52accb71-ece2-4667-b0bc-23b238a51097" providerId="ADAL" clId="{845219E9-C502-410B-AAB6-E783BF1D2BBE}" dt="2020-06-12T23:10:00.425" v="162" actId="478"/>
          <ac:spMkLst>
            <pc:docMk/>
            <pc:sldMk cId="937376074" sldId="259"/>
            <ac:spMk id="4" creationId="{6BA8188D-4A8D-4338-A3D8-A339BFC5DFCA}"/>
          </ac:spMkLst>
        </pc:spChg>
        <pc:spChg chg="del">
          <ac:chgData name="Surendran, Resmi SENA-STX/A/7" userId="52accb71-ece2-4667-b0bc-23b238a51097" providerId="ADAL" clId="{845219E9-C502-410B-AAB6-E783BF1D2BBE}" dt="2020-06-12T23:08:51.684" v="55" actId="478"/>
          <ac:spMkLst>
            <pc:docMk/>
            <pc:sldMk cId="937376074" sldId="259"/>
            <ac:spMk id="5" creationId="{E3C0F14B-855C-44B9-9EB5-8D60F6397FC3}"/>
          </ac:spMkLst>
        </pc:spChg>
        <pc:spChg chg="del mod">
          <ac:chgData name="Surendran, Resmi SENA-STX/A/7" userId="52accb71-ece2-4667-b0bc-23b238a51097" providerId="ADAL" clId="{845219E9-C502-410B-AAB6-E783BF1D2BBE}" dt="2020-06-12T23:07:26.196" v="15" actId="478"/>
          <ac:spMkLst>
            <pc:docMk/>
            <pc:sldMk cId="937376074" sldId="259"/>
            <ac:spMk id="9" creationId="{9146CEBA-9B5A-4EFB-BD56-221E81B953F5}"/>
          </ac:spMkLst>
        </pc:spChg>
        <pc:spChg chg="del mod">
          <ac:chgData name="Surendran, Resmi SENA-STX/A/7" userId="52accb71-ece2-4667-b0bc-23b238a51097" providerId="ADAL" clId="{845219E9-C502-410B-AAB6-E783BF1D2BBE}" dt="2020-06-12T23:08:27.005" v="50" actId="478"/>
          <ac:spMkLst>
            <pc:docMk/>
            <pc:sldMk cId="937376074" sldId="259"/>
            <ac:spMk id="10" creationId="{4A3F9441-4166-4CF3-847F-97AF1E2AFB3D}"/>
          </ac:spMkLst>
        </pc:spChg>
        <pc:spChg chg="del mod">
          <ac:chgData name="Surendran, Resmi SENA-STX/A/7" userId="52accb71-ece2-4667-b0bc-23b238a51097" providerId="ADAL" clId="{845219E9-C502-410B-AAB6-E783BF1D2BBE}" dt="2020-06-12T23:09:51.164" v="160" actId="478"/>
          <ac:spMkLst>
            <pc:docMk/>
            <pc:sldMk cId="937376074" sldId="259"/>
            <ac:spMk id="11" creationId="{3EB4738A-56BF-4F64-BA8D-8DE42E9A8F65}"/>
          </ac:spMkLst>
        </pc:spChg>
        <pc:spChg chg="del">
          <ac:chgData name="Surendran, Resmi SENA-STX/A/7" userId="52accb71-ece2-4667-b0bc-23b238a51097" providerId="ADAL" clId="{845219E9-C502-410B-AAB6-E783BF1D2BBE}" dt="2020-06-12T23:08:45.169" v="54" actId="478"/>
          <ac:spMkLst>
            <pc:docMk/>
            <pc:sldMk cId="937376074" sldId="259"/>
            <ac:spMk id="12" creationId="{20255D07-C97E-4A04-8C19-C6DA6F356656}"/>
          </ac:spMkLst>
        </pc:spChg>
        <pc:spChg chg="del">
          <ac:chgData name="Surendran, Resmi SENA-STX/A/7" userId="52accb71-ece2-4667-b0bc-23b238a51097" providerId="ADAL" clId="{845219E9-C502-410B-AAB6-E783BF1D2BBE}" dt="2020-06-12T23:06:45.674" v="9" actId="478"/>
          <ac:spMkLst>
            <pc:docMk/>
            <pc:sldMk cId="937376074" sldId="259"/>
            <ac:spMk id="14" creationId="{1B064178-91F4-447B-946E-B2E19B18AF04}"/>
          </ac:spMkLst>
        </pc:spChg>
        <pc:spChg chg="add del mod">
          <ac:chgData name="Surendran, Resmi SENA-STX/A/7" userId="52accb71-ece2-4667-b0bc-23b238a51097" providerId="ADAL" clId="{845219E9-C502-410B-AAB6-E783BF1D2BBE}" dt="2020-06-12T23:07:40.147" v="18" actId="478"/>
          <ac:spMkLst>
            <pc:docMk/>
            <pc:sldMk cId="937376074" sldId="259"/>
            <ac:spMk id="17" creationId="{E1D11C57-6C01-4253-99A8-0DADEC6CF5AA}"/>
          </ac:spMkLst>
        </pc:spChg>
        <pc:spChg chg="add del mod">
          <ac:chgData name="Surendran, Resmi SENA-STX/A/7" userId="52accb71-ece2-4667-b0bc-23b238a51097" providerId="ADAL" clId="{845219E9-C502-410B-AAB6-E783BF1D2BBE}" dt="2020-06-12T23:07:57.084" v="41" actId="478"/>
          <ac:spMkLst>
            <pc:docMk/>
            <pc:sldMk cId="937376074" sldId="259"/>
            <ac:spMk id="19" creationId="{4335EB22-9FAF-4E30-8AA9-317D978BCA7E}"/>
          </ac:spMkLst>
        </pc:spChg>
        <pc:spChg chg="add del mod">
          <ac:chgData name="Surendran, Resmi SENA-STX/A/7" userId="52accb71-ece2-4667-b0bc-23b238a51097" providerId="ADAL" clId="{845219E9-C502-410B-AAB6-E783BF1D2BBE}" dt="2020-06-12T23:08:02.392" v="43" actId="478"/>
          <ac:spMkLst>
            <pc:docMk/>
            <pc:sldMk cId="937376074" sldId="259"/>
            <ac:spMk id="21" creationId="{3254BA69-E410-4581-B47A-C26AAB03638F}"/>
          </ac:spMkLst>
        </pc:spChg>
        <pc:spChg chg="add del mod">
          <ac:chgData name="Surendran, Resmi SENA-STX/A/7" userId="52accb71-ece2-4667-b0bc-23b238a51097" providerId="ADAL" clId="{845219E9-C502-410B-AAB6-E783BF1D2BBE}" dt="2020-06-12T23:08:28.713" v="51" actId="478"/>
          <ac:spMkLst>
            <pc:docMk/>
            <pc:sldMk cId="937376074" sldId="259"/>
            <ac:spMk id="23" creationId="{C37B1B46-771C-420F-BB75-C5A9E5991260}"/>
          </ac:spMkLst>
        </pc:spChg>
        <pc:spChg chg="add del mod">
          <ac:chgData name="Surendran, Resmi SENA-STX/A/7" userId="52accb71-ece2-4667-b0bc-23b238a51097" providerId="ADAL" clId="{845219E9-C502-410B-AAB6-E783BF1D2BBE}" dt="2020-06-12T23:09:56.580" v="161" actId="478"/>
          <ac:spMkLst>
            <pc:docMk/>
            <pc:sldMk cId="937376074" sldId="259"/>
            <ac:spMk id="25" creationId="{03AA45C9-D43E-4C83-B528-94AFFA16DB24}"/>
          </ac:spMkLst>
        </pc:spChg>
      </pc:sldChg>
      <pc:sldChg chg="modSp add ord">
        <pc:chgData name="Surendran, Resmi SENA-STX/A/7" userId="52accb71-ece2-4667-b0bc-23b238a51097" providerId="ADAL" clId="{845219E9-C502-410B-AAB6-E783BF1D2BBE}" dt="2020-06-12T23:59:47.771" v="1914" actId="6549"/>
        <pc:sldMkLst>
          <pc:docMk/>
          <pc:sldMk cId="4157801496" sldId="261"/>
        </pc:sldMkLst>
        <pc:spChg chg="mod">
          <ac:chgData name="Surendran, Resmi SENA-STX/A/7" userId="52accb71-ece2-4667-b0bc-23b238a51097" providerId="ADAL" clId="{845219E9-C502-410B-AAB6-E783BF1D2BBE}" dt="2020-06-12T23:56:55.694" v="1817" actId="20577"/>
          <ac:spMkLst>
            <pc:docMk/>
            <pc:sldMk cId="4157801496" sldId="261"/>
            <ac:spMk id="2" creationId="{BA50AB88-CEEB-4DEC-8A4F-6EF4E4CAAB5D}"/>
          </ac:spMkLst>
        </pc:spChg>
        <pc:spChg chg="mod">
          <ac:chgData name="Surendran, Resmi SENA-STX/A/7" userId="52accb71-ece2-4667-b0bc-23b238a51097" providerId="ADAL" clId="{845219E9-C502-410B-AAB6-E783BF1D2BBE}" dt="2020-06-12T23:59:47.771" v="1914" actId="6549"/>
          <ac:spMkLst>
            <pc:docMk/>
            <pc:sldMk cId="4157801496" sldId="261"/>
            <ac:spMk id="3" creationId="{FCC04A61-93FC-4272-BA89-AAEFC0D0EC97}"/>
          </ac:spMkLst>
        </pc:spChg>
      </pc:sldChg>
      <pc:sldChg chg="modSp add">
        <pc:chgData name="Surendran, Resmi SENA-STX/A/7" userId="52accb71-ece2-4667-b0bc-23b238a51097" providerId="ADAL" clId="{845219E9-C502-410B-AAB6-E783BF1D2BBE}" dt="2020-06-13T00:55:49.582" v="3159"/>
        <pc:sldMkLst>
          <pc:docMk/>
          <pc:sldMk cId="146882112" sldId="262"/>
        </pc:sldMkLst>
        <pc:spChg chg="mod">
          <ac:chgData name="Surendran, Resmi SENA-STX/A/7" userId="52accb71-ece2-4667-b0bc-23b238a51097" providerId="ADAL" clId="{845219E9-C502-410B-AAB6-E783BF1D2BBE}" dt="2020-06-12T23:57:40.451" v="1837" actId="20577"/>
          <ac:spMkLst>
            <pc:docMk/>
            <pc:sldMk cId="146882112" sldId="262"/>
            <ac:spMk id="2" creationId="{C066ED87-2A32-4EF4-AAF1-6C561A56E9A5}"/>
          </ac:spMkLst>
        </pc:spChg>
        <pc:spChg chg="mod">
          <ac:chgData name="Surendran, Resmi SENA-STX/A/7" userId="52accb71-ece2-4667-b0bc-23b238a51097" providerId="ADAL" clId="{845219E9-C502-410B-AAB6-E783BF1D2BBE}" dt="2020-06-13T00:55:49.582" v="3159"/>
          <ac:spMkLst>
            <pc:docMk/>
            <pc:sldMk cId="146882112" sldId="262"/>
            <ac:spMk id="3" creationId="{F3166EE7-398D-4CB4-9C46-98505E07EFFC}"/>
          </ac:spMkLst>
        </pc:spChg>
      </pc:sldChg>
      <pc:sldChg chg="modSp add">
        <pc:chgData name="Surendran, Resmi SENA-STX/A/7" userId="52accb71-ece2-4667-b0bc-23b238a51097" providerId="ADAL" clId="{845219E9-C502-410B-AAB6-E783BF1D2BBE}" dt="2020-06-13T01:30:55.686" v="4536" actId="20577"/>
        <pc:sldMkLst>
          <pc:docMk/>
          <pc:sldMk cId="1890415676" sldId="263"/>
        </pc:sldMkLst>
        <pc:spChg chg="mod">
          <ac:chgData name="Surendran, Resmi SENA-STX/A/7" userId="52accb71-ece2-4667-b0bc-23b238a51097" providerId="ADAL" clId="{845219E9-C502-410B-AAB6-E783BF1D2BBE}" dt="2020-06-12T23:57:14.149" v="1822" actId="20577"/>
          <ac:spMkLst>
            <pc:docMk/>
            <pc:sldMk cId="1890415676" sldId="263"/>
            <ac:spMk id="2" creationId="{BA50AB88-CEEB-4DEC-8A4F-6EF4E4CAAB5D}"/>
          </ac:spMkLst>
        </pc:spChg>
        <pc:spChg chg="mod">
          <ac:chgData name="Surendran, Resmi SENA-STX/A/7" userId="52accb71-ece2-4667-b0bc-23b238a51097" providerId="ADAL" clId="{845219E9-C502-410B-AAB6-E783BF1D2BBE}" dt="2020-06-13T01:30:55.686" v="4536" actId="20577"/>
          <ac:spMkLst>
            <pc:docMk/>
            <pc:sldMk cId="1890415676" sldId="263"/>
            <ac:spMk id="3" creationId="{FCC04A61-93FC-4272-BA89-AAEFC0D0EC97}"/>
          </ac:spMkLst>
        </pc:spChg>
      </pc:sldChg>
      <pc:sldChg chg="modSp add">
        <pc:chgData name="Surendran, Resmi SENA-STX/A/7" userId="52accb71-ece2-4667-b0bc-23b238a51097" providerId="ADAL" clId="{845219E9-C502-410B-AAB6-E783BF1D2BBE}" dt="2020-06-13T01:21:47.044" v="3961" actId="255"/>
        <pc:sldMkLst>
          <pc:docMk/>
          <pc:sldMk cId="3989686584" sldId="265"/>
        </pc:sldMkLst>
        <pc:spChg chg="mod">
          <ac:chgData name="Surendran, Resmi SENA-STX/A/7" userId="52accb71-ece2-4667-b0bc-23b238a51097" providerId="ADAL" clId="{845219E9-C502-410B-AAB6-E783BF1D2BBE}" dt="2020-06-13T00:00:12.694" v="1923" actId="20577"/>
          <ac:spMkLst>
            <pc:docMk/>
            <pc:sldMk cId="3989686584" sldId="265"/>
            <ac:spMk id="2" creationId="{C066ED87-2A32-4EF4-AAF1-6C561A56E9A5}"/>
          </ac:spMkLst>
        </pc:spChg>
        <pc:spChg chg="mod">
          <ac:chgData name="Surendran, Resmi SENA-STX/A/7" userId="52accb71-ece2-4667-b0bc-23b238a51097" providerId="ADAL" clId="{845219E9-C502-410B-AAB6-E783BF1D2BBE}" dt="2020-06-13T01:21:47.044" v="3961" actId="255"/>
          <ac:spMkLst>
            <pc:docMk/>
            <pc:sldMk cId="3989686584" sldId="265"/>
            <ac:spMk id="3" creationId="{F3166EE7-398D-4CB4-9C46-98505E07EFFC}"/>
          </ac:spMkLst>
        </pc:spChg>
      </pc:sldChg>
      <pc:sldChg chg="modSp add">
        <pc:chgData name="Surendran, Resmi SENA-STX/A/7" userId="52accb71-ece2-4667-b0bc-23b238a51097" providerId="ADAL" clId="{845219E9-C502-410B-AAB6-E783BF1D2BBE}" dt="2020-06-13T01:14:40.840" v="3547" actId="108"/>
        <pc:sldMkLst>
          <pc:docMk/>
          <pc:sldMk cId="3468776366" sldId="266"/>
        </pc:sldMkLst>
        <pc:spChg chg="mod">
          <ac:chgData name="Surendran, Resmi SENA-STX/A/7" userId="52accb71-ece2-4667-b0bc-23b238a51097" providerId="ADAL" clId="{845219E9-C502-410B-AAB6-E783BF1D2BBE}" dt="2020-06-13T01:14:40.840" v="3547" actId="108"/>
          <ac:spMkLst>
            <pc:docMk/>
            <pc:sldMk cId="3468776366" sldId="266"/>
            <ac:spMk id="2" creationId="{C066ED87-2A32-4EF4-AAF1-6C561A56E9A5}"/>
          </ac:spMkLst>
        </pc:spChg>
        <pc:spChg chg="mod">
          <ac:chgData name="Surendran, Resmi SENA-STX/A/7" userId="52accb71-ece2-4667-b0bc-23b238a51097" providerId="ADAL" clId="{845219E9-C502-410B-AAB6-E783BF1D2BBE}" dt="2020-06-13T01:06:27.965" v="3406" actId="255"/>
          <ac:spMkLst>
            <pc:docMk/>
            <pc:sldMk cId="3468776366" sldId="266"/>
            <ac:spMk id="3" creationId="{F3166EE7-398D-4CB4-9C46-98505E07EFFC}"/>
          </ac:spMkLst>
        </pc:spChg>
      </pc:sldChg>
      <pc:sldChg chg="modSp add">
        <pc:chgData name="Surendran, Resmi SENA-STX/A/7" userId="52accb71-ece2-4667-b0bc-23b238a51097" providerId="ADAL" clId="{845219E9-C502-410B-AAB6-E783BF1D2BBE}" dt="2020-06-13T01:45:48.825" v="5290" actId="20577"/>
        <pc:sldMkLst>
          <pc:docMk/>
          <pc:sldMk cId="196659665" sldId="267"/>
        </pc:sldMkLst>
        <pc:spChg chg="mod">
          <ac:chgData name="Surendran, Resmi SENA-STX/A/7" userId="52accb71-ece2-4667-b0bc-23b238a51097" providerId="ADAL" clId="{845219E9-C502-410B-AAB6-E783BF1D2BBE}" dt="2020-06-13T01:38:47.544" v="5096" actId="20577"/>
          <ac:spMkLst>
            <pc:docMk/>
            <pc:sldMk cId="196659665" sldId="267"/>
            <ac:spMk id="2" creationId="{C066ED87-2A32-4EF4-AAF1-6C561A56E9A5}"/>
          </ac:spMkLst>
        </pc:spChg>
        <pc:spChg chg="mod">
          <ac:chgData name="Surendran, Resmi SENA-STX/A/7" userId="52accb71-ece2-4667-b0bc-23b238a51097" providerId="ADAL" clId="{845219E9-C502-410B-AAB6-E783BF1D2BBE}" dt="2020-06-13T01:45:48.825" v="5290" actId="20577"/>
          <ac:spMkLst>
            <pc:docMk/>
            <pc:sldMk cId="196659665" sldId="267"/>
            <ac:spMk id="3" creationId="{F3166EE7-398D-4CB4-9C46-98505E07EFFC}"/>
          </ac:spMkLst>
        </pc:spChg>
      </pc:sldChg>
      <pc:sldChg chg="modSp add ord">
        <pc:chgData name="Surendran, Resmi SENA-STX/A/7" userId="52accb71-ece2-4667-b0bc-23b238a51097" providerId="ADAL" clId="{845219E9-C502-410B-AAB6-E783BF1D2BBE}" dt="2020-06-13T01:38:32.265" v="5084" actId="20577"/>
        <pc:sldMkLst>
          <pc:docMk/>
          <pc:sldMk cId="1373234987" sldId="268"/>
        </pc:sldMkLst>
        <pc:spChg chg="mod">
          <ac:chgData name="Surendran, Resmi SENA-STX/A/7" userId="52accb71-ece2-4667-b0bc-23b238a51097" providerId="ADAL" clId="{845219E9-C502-410B-AAB6-E783BF1D2BBE}" dt="2020-06-13T01:29:24.309" v="4526" actId="108"/>
          <ac:spMkLst>
            <pc:docMk/>
            <pc:sldMk cId="1373234987" sldId="268"/>
            <ac:spMk id="2" creationId="{C066ED87-2A32-4EF4-AAF1-6C561A56E9A5}"/>
          </ac:spMkLst>
        </pc:spChg>
        <pc:spChg chg="mod">
          <ac:chgData name="Surendran, Resmi SENA-STX/A/7" userId="52accb71-ece2-4667-b0bc-23b238a51097" providerId="ADAL" clId="{845219E9-C502-410B-AAB6-E783BF1D2BBE}" dt="2020-06-13T01:38:32.265" v="5084" actId="20577"/>
          <ac:spMkLst>
            <pc:docMk/>
            <pc:sldMk cId="1373234987" sldId="268"/>
            <ac:spMk id="3" creationId="{F3166EE7-398D-4CB4-9C46-98505E07EFFC}"/>
          </ac:spMkLst>
        </pc:spChg>
      </pc:sldChg>
      <pc:sldChg chg="addSp delSp modSp add ord">
        <pc:chgData name="Surendran, Resmi SENA-STX/A/7" userId="52accb71-ece2-4667-b0bc-23b238a51097" providerId="ADAL" clId="{845219E9-C502-410B-AAB6-E783BF1D2BBE}" dt="2020-06-13T01:21:09.161" v="3954"/>
        <pc:sldMkLst>
          <pc:docMk/>
          <pc:sldMk cId="196053797" sldId="269"/>
        </pc:sldMkLst>
        <pc:spChg chg="mod">
          <ac:chgData name="Surendran, Resmi SENA-STX/A/7" userId="52accb71-ece2-4667-b0bc-23b238a51097" providerId="ADAL" clId="{845219E9-C502-410B-AAB6-E783BF1D2BBE}" dt="2020-06-13T01:14:52.687" v="3548" actId="2711"/>
          <ac:spMkLst>
            <pc:docMk/>
            <pc:sldMk cId="196053797" sldId="269"/>
            <ac:spMk id="2" creationId="{F87B691A-FA08-4818-8B1D-F9E6C9D362FD}"/>
          </ac:spMkLst>
        </pc:spChg>
        <pc:spChg chg="del">
          <ac:chgData name="Surendran, Resmi SENA-STX/A/7" userId="52accb71-ece2-4667-b0bc-23b238a51097" providerId="ADAL" clId="{845219E9-C502-410B-AAB6-E783BF1D2BBE}" dt="2020-06-13T01:08:35.769" v="3422"/>
          <ac:spMkLst>
            <pc:docMk/>
            <pc:sldMk cId="196053797" sldId="269"/>
            <ac:spMk id="3" creationId="{2357A856-8C88-4A4B-B7D1-40495E0DAC7B}"/>
          </ac:spMkLst>
        </pc:spChg>
        <pc:spChg chg="mod">
          <ac:chgData name="Surendran, Resmi SENA-STX/A/7" userId="52accb71-ece2-4667-b0bc-23b238a51097" providerId="ADAL" clId="{845219E9-C502-410B-AAB6-E783BF1D2BBE}" dt="2020-06-13T01:08:51.365" v="3425" actId="1076"/>
          <ac:spMkLst>
            <pc:docMk/>
            <pc:sldMk cId="196053797" sldId="269"/>
            <ac:spMk id="4" creationId="{395C8440-9E3E-47C2-A002-87D735D47D54}"/>
          </ac:spMkLst>
        </pc:spChg>
        <pc:spChg chg="mod">
          <ac:chgData name="Surendran, Resmi SENA-STX/A/7" userId="52accb71-ece2-4667-b0bc-23b238a51097" providerId="ADAL" clId="{845219E9-C502-410B-AAB6-E783BF1D2BBE}" dt="2020-06-13T01:08:51.365" v="3425" actId="1076"/>
          <ac:spMkLst>
            <pc:docMk/>
            <pc:sldMk cId="196053797" sldId="269"/>
            <ac:spMk id="5" creationId="{C5A3D0E3-ECF6-480E-AF27-613C33CA26EB}"/>
          </ac:spMkLst>
        </pc:spChg>
        <pc:spChg chg="add mod">
          <ac:chgData name="Surendran, Resmi SENA-STX/A/7" userId="52accb71-ece2-4667-b0bc-23b238a51097" providerId="ADAL" clId="{845219E9-C502-410B-AAB6-E783BF1D2BBE}" dt="2020-06-13T01:13:03.096" v="3540" actId="20577"/>
          <ac:spMkLst>
            <pc:docMk/>
            <pc:sldMk cId="196053797" sldId="269"/>
            <ac:spMk id="7" creationId="{E457AEF7-BA6A-44D0-8E82-F86BFD7EA51B}"/>
          </ac:spMkLst>
        </pc:spChg>
        <pc:graphicFrameChg chg="add mod modGraphic">
          <ac:chgData name="Surendran, Resmi SENA-STX/A/7" userId="52accb71-ece2-4667-b0bc-23b238a51097" providerId="ADAL" clId="{845219E9-C502-410B-AAB6-E783BF1D2BBE}" dt="2020-06-13T01:11:24.833" v="3445" actId="1076"/>
          <ac:graphicFrameMkLst>
            <pc:docMk/>
            <pc:sldMk cId="196053797" sldId="269"/>
            <ac:graphicFrameMk id="6" creationId="{6FE6984A-D30F-4AF9-9F08-40D734965BA0}"/>
          </ac:graphicFrameMkLst>
        </pc:graphicFrameChg>
      </pc:sldChg>
      <pc:sldChg chg="addSp delSp modSp add">
        <pc:chgData name="Surendran, Resmi SENA-STX/A/7" userId="52accb71-ece2-4667-b0bc-23b238a51097" providerId="ADAL" clId="{845219E9-C502-410B-AAB6-E783BF1D2BBE}" dt="2020-06-13T01:28:45.472" v="4510" actId="20577"/>
        <pc:sldMkLst>
          <pc:docMk/>
          <pc:sldMk cId="1732500739" sldId="270"/>
        </pc:sldMkLst>
        <pc:spChg chg="mod">
          <ac:chgData name="Surendran, Resmi SENA-STX/A/7" userId="52accb71-ece2-4667-b0bc-23b238a51097" providerId="ADAL" clId="{845219E9-C502-410B-AAB6-E783BF1D2BBE}" dt="2020-06-13T01:28:45.472" v="4510" actId="20577"/>
          <ac:spMkLst>
            <pc:docMk/>
            <pc:sldMk cId="1732500739" sldId="270"/>
            <ac:spMk id="2" creationId="{F87B691A-FA08-4818-8B1D-F9E6C9D362FD}"/>
          </ac:spMkLst>
        </pc:spChg>
        <pc:spChg chg="del">
          <ac:chgData name="Surendran, Resmi SENA-STX/A/7" userId="52accb71-ece2-4667-b0bc-23b238a51097" providerId="ADAL" clId="{845219E9-C502-410B-AAB6-E783BF1D2BBE}" dt="2020-06-13T01:15:25.872" v="3580" actId="478"/>
          <ac:spMkLst>
            <pc:docMk/>
            <pc:sldMk cId="1732500739" sldId="270"/>
            <ac:spMk id="7" creationId="{E457AEF7-BA6A-44D0-8E82-F86BFD7EA51B}"/>
          </ac:spMkLst>
        </pc:spChg>
        <pc:spChg chg="add mod">
          <ac:chgData name="Surendran, Resmi SENA-STX/A/7" userId="52accb71-ece2-4667-b0bc-23b238a51097" providerId="ADAL" clId="{845219E9-C502-410B-AAB6-E783BF1D2BBE}" dt="2020-06-13T01:28:24.646" v="4508" actId="14100"/>
          <ac:spMkLst>
            <pc:docMk/>
            <pc:sldMk cId="1732500739" sldId="270"/>
            <ac:spMk id="8" creationId="{9B6C029D-2E54-4FDF-B01F-3A87417225C7}"/>
          </ac:spMkLst>
        </pc:spChg>
        <pc:graphicFrameChg chg="del">
          <ac:chgData name="Surendran, Resmi SENA-STX/A/7" userId="52accb71-ece2-4667-b0bc-23b238a51097" providerId="ADAL" clId="{845219E9-C502-410B-AAB6-E783BF1D2BBE}" dt="2020-06-13T01:15:20.781" v="3579" actId="478"/>
          <ac:graphicFrameMkLst>
            <pc:docMk/>
            <pc:sldMk cId="1732500739" sldId="270"/>
            <ac:graphicFrameMk id="6" creationId="{6FE6984A-D30F-4AF9-9F08-40D734965BA0}"/>
          </ac:graphicFrameMkLst>
        </pc:graphicFrameChg>
      </pc:sldChg>
      <pc:sldChg chg="modSp add">
        <pc:chgData name="Surendran, Resmi SENA-STX/A/7" userId="52accb71-ece2-4667-b0bc-23b238a51097" providerId="ADAL" clId="{845219E9-C502-410B-AAB6-E783BF1D2BBE}" dt="2020-06-13T01:42:17.551" v="5187" actId="20577"/>
        <pc:sldMkLst>
          <pc:docMk/>
          <pc:sldMk cId="471430196" sldId="271"/>
        </pc:sldMkLst>
        <pc:spChg chg="mod">
          <ac:chgData name="Surendran, Resmi SENA-STX/A/7" userId="52accb71-ece2-4667-b0bc-23b238a51097" providerId="ADAL" clId="{845219E9-C502-410B-AAB6-E783BF1D2BBE}" dt="2020-06-13T01:39:36.844" v="5152" actId="20577"/>
          <ac:spMkLst>
            <pc:docMk/>
            <pc:sldMk cId="471430196" sldId="271"/>
            <ac:spMk id="2" creationId="{C066ED87-2A32-4EF4-AAF1-6C561A56E9A5}"/>
          </ac:spMkLst>
        </pc:spChg>
        <pc:spChg chg="mod">
          <ac:chgData name="Surendran, Resmi SENA-STX/A/7" userId="52accb71-ece2-4667-b0bc-23b238a51097" providerId="ADAL" clId="{845219E9-C502-410B-AAB6-E783BF1D2BBE}" dt="2020-06-13T01:42:17.551" v="5187" actId="20577"/>
          <ac:spMkLst>
            <pc:docMk/>
            <pc:sldMk cId="471430196" sldId="271"/>
            <ac:spMk id="3" creationId="{F3166EE7-398D-4CB4-9C46-98505E07EFFC}"/>
          </ac:spMkLst>
        </pc:spChg>
      </pc:sldChg>
    </pc:docChg>
  </pc:docChgLst>
  <pc:docChgLst>
    <pc:chgData name="Surendran, Resmi SENA-STX/A/7" userId="52accb71-ece2-4667-b0bc-23b238a51097" providerId="ADAL" clId="{A72D3B39-468D-4176-B007-887B9B55B4F6}"/>
    <pc:docChg chg="undo custSel addSld delSld modSld sldOrd">
      <pc:chgData name="Surendran, Resmi SENA-STX/A/7" userId="52accb71-ece2-4667-b0bc-23b238a51097" providerId="ADAL" clId="{A72D3B39-468D-4176-B007-887B9B55B4F6}" dt="2020-06-15T13:46:01.349" v="2636" actId="1076"/>
      <pc:docMkLst>
        <pc:docMk/>
      </pc:docMkLst>
      <pc:sldChg chg="modSp ord">
        <pc:chgData name="Surendran, Resmi SENA-STX/A/7" userId="52accb71-ece2-4667-b0bc-23b238a51097" providerId="ADAL" clId="{A72D3B39-468D-4176-B007-887B9B55B4F6}" dt="2020-06-15T11:57:57.307" v="1203" actId="20577"/>
        <pc:sldMkLst>
          <pc:docMk/>
          <pc:sldMk cId="4157801496" sldId="261"/>
        </pc:sldMkLst>
        <pc:spChg chg="mod">
          <ac:chgData name="Surendran, Resmi SENA-STX/A/7" userId="52accb71-ece2-4667-b0bc-23b238a51097" providerId="ADAL" clId="{A72D3B39-468D-4176-B007-887B9B55B4F6}" dt="2020-06-15T11:57:57.307" v="1203" actId="20577"/>
          <ac:spMkLst>
            <pc:docMk/>
            <pc:sldMk cId="4157801496" sldId="261"/>
            <ac:spMk id="2" creationId="{BA50AB88-CEEB-4DEC-8A4F-6EF4E4CAAB5D}"/>
          </ac:spMkLst>
        </pc:spChg>
        <pc:spChg chg="mod">
          <ac:chgData name="Surendran, Resmi SENA-STX/A/7" userId="52accb71-ece2-4667-b0bc-23b238a51097" providerId="ADAL" clId="{A72D3B39-468D-4176-B007-887B9B55B4F6}" dt="2020-06-14T22:15:12.037" v="50" actId="20577"/>
          <ac:spMkLst>
            <pc:docMk/>
            <pc:sldMk cId="4157801496" sldId="261"/>
            <ac:spMk id="3" creationId="{FCC04A61-93FC-4272-BA89-AAEFC0D0EC97}"/>
          </ac:spMkLst>
        </pc:spChg>
      </pc:sldChg>
      <pc:sldChg chg="modSp">
        <pc:chgData name="Surendran, Resmi SENA-STX/A/7" userId="52accb71-ece2-4667-b0bc-23b238a51097" providerId="ADAL" clId="{A72D3B39-468D-4176-B007-887B9B55B4F6}" dt="2020-06-15T11:58:30.982" v="1205" actId="403"/>
        <pc:sldMkLst>
          <pc:docMk/>
          <pc:sldMk cId="146882112" sldId="262"/>
        </pc:sldMkLst>
        <pc:spChg chg="mod">
          <ac:chgData name="Surendran, Resmi SENA-STX/A/7" userId="52accb71-ece2-4667-b0bc-23b238a51097" providerId="ADAL" clId="{A72D3B39-468D-4176-B007-887B9B55B4F6}" dt="2020-06-15T11:58:30.982" v="1205" actId="403"/>
          <ac:spMkLst>
            <pc:docMk/>
            <pc:sldMk cId="146882112" sldId="262"/>
            <ac:spMk id="3" creationId="{F3166EE7-398D-4CB4-9C46-98505E07EFFC}"/>
          </ac:spMkLst>
        </pc:spChg>
      </pc:sldChg>
      <pc:sldChg chg="modSp">
        <pc:chgData name="Surendran, Resmi SENA-STX/A/7" userId="52accb71-ece2-4667-b0bc-23b238a51097" providerId="ADAL" clId="{A72D3B39-468D-4176-B007-887B9B55B4F6}" dt="2020-06-15T11:58:03.191" v="1204"/>
        <pc:sldMkLst>
          <pc:docMk/>
          <pc:sldMk cId="1890415676" sldId="263"/>
        </pc:sldMkLst>
        <pc:spChg chg="mod">
          <ac:chgData name="Surendran, Resmi SENA-STX/A/7" userId="52accb71-ece2-4667-b0bc-23b238a51097" providerId="ADAL" clId="{A72D3B39-468D-4176-B007-887B9B55B4F6}" dt="2020-06-15T11:58:03.191" v="1204"/>
          <ac:spMkLst>
            <pc:docMk/>
            <pc:sldMk cId="1890415676" sldId="263"/>
            <ac:spMk id="2" creationId="{BA50AB88-CEEB-4DEC-8A4F-6EF4E4CAAB5D}"/>
          </ac:spMkLst>
        </pc:spChg>
        <pc:spChg chg="mod">
          <ac:chgData name="Surendran, Resmi SENA-STX/A/7" userId="52accb71-ece2-4667-b0bc-23b238a51097" providerId="ADAL" clId="{A72D3B39-468D-4176-B007-887B9B55B4F6}" dt="2020-06-15T11:57:41.715" v="1196" actId="20577"/>
          <ac:spMkLst>
            <pc:docMk/>
            <pc:sldMk cId="1890415676" sldId="263"/>
            <ac:spMk id="3" creationId="{FCC04A61-93FC-4272-BA89-AAEFC0D0EC97}"/>
          </ac:spMkLst>
        </pc:spChg>
      </pc:sldChg>
      <pc:sldChg chg="del">
        <pc:chgData name="Surendran, Resmi SENA-STX/A/7" userId="52accb71-ece2-4667-b0bc-23b238a51097" providerId="ADAL" clId="{A72D3B39-468D-4176-B007-887B9B55B4F6}" dt="2020-06-14T22:25:06.226" v="68" actId="2696"/>
        <pc:sldMkLst>
          <pc:docMk/>
          <pc:sldMk cId="1919412168" sldId="264"/>
        </pc:sldMkLst>
      </pc:sldChg>
      <pc:sldChg chg="modSp">
        <pc:chgData name="Surendran, Resmi SENA-STX/A/7" userId="52accb71-ece2-4667-b0bc-23b238a51097" providerId="ADAL" clId="{A72D3B39-468D-4176-B007-887B9B55B4F6}" dt="2020-06-15T13:15:31.254" v="2611" actId="1076"/>
        <pc:sldMkLst>
          <pc:docMk/>
          <pc:sldMk cId="3989686584" sldId="265"/>
        </pc:sldMkLst>
        <pc:spChg chg="mod">
          <ac:chgData name="Surendran, Resmi SENA-STX/A/7" userId="52accb71-ece2-4667-b0bc-23b238a51097" providerId="ADAL" clId="{A72D3B39-468D-4176-B007-887B9B55B4F6}" dt="2020-06-15T13:15:31.254" v="2611" actId="1076"/>
          <ac:spMkLst>
            <pc:docMk/>
            <pc:sldMk cId="3989686584" sldId="265"/>
            <ac:spMk id="3" creationId="{F3166EE7-398D-4CB4-9C46-98505E07EFFC}"/>
          </ac:spMkLst>
        </pc:spChg>
      </pc:sldChg>
      <pc:sldChg chg="addSp delSp modSp">
        <pc:chgData name="Surendran, Resmi SENA-STX/A/7" userId="52accb71-ece2-4667-b0bc-23b238a51097" providerId="ADAL" clId="{A72D3B39-468D-4176-B007-887B9B55B4F6}" dt="2020-06-15T13:46:01.349" v="2636" actId="1076"/>
        <pc:sldMkLst>
          <pc:docMk/>
          <pc:sldMk cId="3468776366" sldId="266"/>
        </pc:sldMkLst>
        <pc:spChg chg="mod">
          <ac:chgData name="Surendran, Resmi SENA-STX/A/7" userId="52accb71-ece2-4667-b0bc-23b238a51097" providerId="ADAL" clId="{A72D3B39-468D-4176-B007-887B9B55B4F6}" dt="2020-06-15T13:43:45.700" v="2628" actId="20577"/>
          <ac:spMkLst>
            <pc:docMk/>
            <pc:sldMk cId="3468776366" sldId="266"/>
            <ac:spMk id="2" creationId="{C066ED87-2A32-4EF4-AAF1-6C561A56E9A5}"/>
          </ac:spMkLst>
        </pc:spChg>
        <pc:spChg chg="mod">
          <ac:chgData name="Surendran, Resmi SENA-STX/A/7" userId="52accb71-ece2-4667-b0bc-23b238a51097" providerId="ADAL" clId="{A72D3B39-468D-4176-B007-887B9B55B4F6}" dt="2020-06-15T13:43:51.269" v="2629" actId="20577"/>
          <ac:spMkLst>
            <pc:docMk/>
            <pc:sldMk cId="3468776366" sldId="266"/>
            <ac:spMk id="3" creationId="{F3166EE7-398D-4CB4-9C46-98505E07EFFC}"/>
          </ac:spMkLst>
        </pc:spChg>
        <pc:graphicFrameChg chg="add del">
          <ac:chgData name="Surendran, Resmi SENA-STX/A/7" userId="52accb71-ece2-4667-b0bc-23b238a51097" providerId="ADAL" clId="{A72D3B39-468D-4176-B007-887B9B55B4F6}" dt="2020-06-15T13:44:09.082" v="2631"/>
          <ac:graphicFrameMkLst>
            <pc:docMk/>
            <pc:sldMk cId="3468776366" sldId="266"/>
            <ac:graphicFrameMk id="6" creationId="{8C364D16-6A1C-4DC2-BE2A-5A290663DCC4}"/>
          </ac:graphicFrameMkLst>
        </pc:graphicFrameChg>
        <pc:picChg chg="add mod">
          <ac:chgData name="Surendran, Resmi SENA-STX/A/7" userId="52accb71-ece2-4667-b0bc-23b238a51097" providerId="ADAL" clId="{A72D3B39-468D-4176-B007-887B9B55B4F6}" dt="2020-06-15T13:46:01.349" v="2636" actId="1076"/>
          <ac:picMkLst>
            <pc:docMk/>
            <pc:sldMk cId="3468776366" sldId="266"/>
            <ac:picMk id="7" creationId="{3117C410-F125-41A6-89C9-6B2DB30662FE}"/>
          </ac:picMkLst>
        </pc:picChg>
      </pc:sldChg>
      <pc:sldChg chg="modSp">
        <pc:chgData name="Surendran, Resmi SENA-STX/A/7" userId="52accb71-ece2-4667-b0bc-23b238a51097" providerId="ADAL" clId="{A72D3B39-468D-4176-B007-887B9B55B4F6}" dt="2020-06-15T13:12:40.178" v="2500" actId="1076"/>
        <pc:sldMkLst>
          <pc:docMk/>
          <pc:sldMk cId="196659665" sldId="267"/>
        </pc:sldMkLst>
        <pc:spChg chg="mod">
          <ac:chgData name="Surendran, Resmi SENA-STX/A/7" userId="52accb71-ece2-4667-b0bc-23b238a51097" providerId="ADAL" clId="{A72D3B39-468D-4176-B007-887B9B55B4F6}" dt="2020-06-15T13:12:40.178" v="2500" actId="1076"/>
          <ac:spMkLst>
            <pc:docMk/>
            <pc:sldMk cId="196659665" sldId="267"/>
            <ac:spMk id="3" creationId="{F3166EE7-398D-4CB4-9C46-98505E07EFFC}"/>
          </ac:spMkLst>
        </pc:spChg>
      </pc:sldChg>
      <pc:sldChg chg="addSp delSp modSp">
        <pc:chgData name="Surendran, Resmi SENA-STX/A/7" userId="52accb71-ece2-4667-b0bc-23b238a51097" providerId="ADAL" clId="{A72D3B39-468D-4176-B007-887B9B55B4F6}" dt="2020-06-15T12:04:56.934" v="1249" actId="20577"/>
        <pc:sldMkLst>
          <pc:docMk/>
          <pc:sldMk cId="1373234987" sldId="268"/>
        </pc:sldMkLst>
        <pc:spChg chg="mod">
          <ac:chgData name="Surendran, Resmi SENA-STX/A/7" userId="52accb71-ece2-4667-b0bc-23b238a51097" providerId="ADAL" clId="{A72D3B39-468D-4176-B007-887B9B55B4F6}" dt="2020-06-15T12:04:56.934" v="1249" actId="20577"/>
          <ac:spMkLst>
            <pc:docMk/>
            <pc:sldMk cId="1373234987" sldId="268"/>
            <ac:spMk id="3" creationId="{F3166EE7-398D-4CB4-9C46-98505E07EFFC}"/>
          </ac:spMkLst>
        </pc:spChg>
        <pc:graphicFrameChg chg="add del mod">
          <ac:chgData name="Surendran, Resmi SENA-STX/A/7" userId="52accb71-ece2-4667-b0bc-23b238a51097" providerId="ADAL" clId="{A72D3B39-468D-4176-B007-887B9B55B4F6}" dt="2020-06-14T22:54:16.374" v="402"/>
          <ac:graphicFrameMkLst>
            <pc:docMk/>
            <pc:sldMk cId="1373234987" sldId="268"/>
            <ac:graphicFrameMk id="6" creationId="{8F98A437-DC62-4515-9775-12CC8A454521}"/>
          </ac:graphicFrameMkLst>
        </pc:graphicFrameChg>
        <pc:graphicFrameChg chg="add mod modGraphic">
          <ac:chgData name="Surendran, Resmi SENA-STX/A/7" userId="52accb71-ece2-4667-b0bc-23b238a51097" providerId="ADAL" clId="{A72D3B39-468D-4176-B007-887B9B55B4F6}" dt="2020-06-14T22:55:06.842" v="413" actId="113"/>
          <ac:graphicFrameMkLst>
            <pc:docMk/>
            <pc:sldMk cId="1373234987" sldId="268"/>
            <ac:graphicFrameMk id="7" creationId="{7A0A2109-C3C6-402E-BBF4-46C9039D2A46}"/>
          </ac:graphicFrameMkLst>
        </pc:graphicFrameChg>
        <pc:graphicFrameChg chg="add mod modGraphic">
          <ac:chgData name="Surendran, Resmi SENA-STX/A/7" userId="52accb71-ece2-4667-b0bc-23b238a51097" providerId="ADAL" clId="{A72D3B39-468D-4176-B007-887B9B55B4F6}" dt="2020-06-14T23:02:38.408" v="447" actId="113"/>
          <ac:graphicFrameMkLst>
            <pc:docMk/>
            <pc:sldMk cId="1373234987" sldId="268"/>
            <ac:graphicFrameMk id="8" creationId="{554E8A3A-72E3-4FF0-B750-A4410B0A0382}"/>
          </ac:graphicFrameMkLst>
        </pc:graphicFrameChg>
      </pc:sldChg>
      <pc:sldChg chg="modSp">
        <pc:chgData name="Surendran, Resmi SENA-STX/A/7" userId="52accb71-ece2-4667-b0bc-23b238a51097" providerId="ADAL" clId="{A72D3B39-468D-4176-B007-887B9B55B4F6}" dt="2020-06-14T22:34:42.522" v="171" actId="20577"/>
        <pc:sldMkLst>
          <pc:docMk/>
          <pc:sldMk cId="196053797" sldId="269"/>
        </pc:sldMkLst>
        <pc:spChg chg="mod">
          <ac:chgData name="Surendran, Resmi SENA-STX/A/7" userId="52accb71-ece2-4667-b0bc-23b238a51097" providerId="ADAL" clId="{A72D3B39-468D-4176-B007-887B9B55B4F6}" dt="2020-06-14T22:34:42.522" v="171" actId="20577"/>
          <ac:spMkLst>
            <pc:docMk/>
            <pc:sldMk cId="196053797" sldId="269"/>
            <ac:spMk id="7" creationId="{E457AEF7-BA6A-44D0-8E82-F86BFD7EA51B}"/>
          </ac:spMkLst>
        </pc:spChg>
      </pc:sldChg>
      <pc:sldChg chg="modSp">
        <pc:chgData name="Surendran, Resmi SENA-STX/A/7" userId="52accb71-ece2-4667-b0bc-23b238a51097" providerId="ADAL" clId="{A72D3B39-468D-4176-B007-887B9B55B4F6}" dt="2020-06-14T22:44:49.360" v="312" actId="20578"/>
        <pc:sldMkLst>
          <pc:docMk/>
          <pc:sldMk cId="1732500739" sldId="270"/>
        </pc:sldMkLst>
        <pc:spChg chg="mod">
          <ac:chgData name="Surendran, Resmi SENA-STX/A/7" userId="52accb71-ece2-4667-b0bc-23b238a51097" providerId="ADAL" clId="{A72D3B39-468D-4176-B007-887B9B55B4F6}" dt="2020-06-14T22:44:49.360" v="312" actId="20578"/>
          <ac:spMkLst>
            <pc:docMk/>
            <pc:sldMk cId="1732500739" sldId="270"/>
            <ac:spMk id="8" creationId="{9B6C029D-2E54-4FDF-B01F-3A87417225C7}"/>
          </ac:spMkLst>
        </pc:spChg>
      </pc:sldChg>
      <pc:sldChg chg="modSp">
        <pc:chgData name="Surendran, Resmi SENA-STX/A/7" userId="52accb71-ece2-4667-b0bc-23b238a51097" providerId="ADAL" clId="{A72D3B39-468D-4176-B007-887B9B55B4F6}" dt="2020-06-15T12:44:28.384" v="1744" actId="20577"/>
        <pc:sldMkLst>
          <pc:docMk/>
          <pc:sldMk cId="471430196" sldId="271"/>
        </pc:sldMkLst>
        <pc:spChg chg="mod">
          <ac:chgData name="Surendran, Resmi SENA-STX/A/7" userId="52accb71-ece2-4667-b0bc-23b238a51097" providerId="ADAL" clId="{A72D3B39-468D-4176-B007-887B9B55B4F6}" dt="2020-06-15T12:44:28.384" v="1744" actId="20577"/>
          <ac:spMkLst>
            <pc:docMk/>
            <pc:sldMk cId="471430196" sldId="271"/>
            <ac:spMk id="2" creationId="{C066ED87-2A32-4EF4-AAF1-6C561A56E9A5}"/>
          </ac:spMkLst>
        </pc:spChg>
        <pc:spChg chg="mod">
          <ac:chgData name="Surendran, Resmi SENA-STX/A/7" userId="52accb71-ece2-4667-b0bc-23b238a51097" providerId="ADAL" clId="{A72D3B39-468D-4176-B007-887B9B55B4F6}" dt="2020-06-14T23:46:51.302" v="1015" actId="20577"/>
          <ac:spMkLst>
            <pc:docMk/>
            <pc:sldMk cId="471430196" sldId="271"/>
            <ac:spMk id="3" creationId="{F3166EE7-398D-4CB4-9C46-98505E07EFFC}"/>
          </ac:spMkLst>
        </pc:spChg>
      </pc:sldChg>
      <pc:sldChg chg="modSp add">
        <pc:chgData name="Surendran, Resmi SENA-STX/A/7" userId="52accb71-ece2-4667-b0bc-23b238a51097" providerId="ADAL" clId="{A72D3B39-468D-4176-B007-887B9B55B4F6}" dt="2020-06-15T12:45:54.189" v="1793" actId="20577"/>
        <pc:sldMkLst>
          <pc:docMk/>
          <pc:sldMk cId="3506683398" sldId="272"/>
        </pc:sldMkLst>
        <pc:spChg chg="mod">
          <ac:chgData name="Surendran, Resmi SENA-STX/A/7" userId="52accb71-ece2-4667-b0bc-23b238a51097" providerId="ADAL" clId="{A72D3B39-468D-4176-B007-887B9B55B4F6}" dt="2020-06-15T12:45:54.189" v="1793" actId="20577"/>
          <ac:spMkLst>
            <pc:docMk/>
            <pc:sldMk cId="3506683398" sldId="272"/>
            <ac:spMk id="3" creationId="{F3166EE7-398D-4CB4-9C46-98505E07EFFC}"/>
          </ac:spMkLst>
        </pc:spChg>
      </pc:sldChg>
      <pc:sldChg chg="modSp add">
        <pc:chgData name="Surendran, Resmi SENA-STX/A/7" userId="52accb71-ece2-4667-b0bc-23b238a51097" providerId="ADAL" clId="{A72D3B39-468D-4176-B007-887B9B55B4F6}" dt="2020-06-15T13:09:46.433" v="2412" actId="255"/>
        <pc:sldMkLst>
          <pc:docMk/>
          <pc:sldMk cId="412079006" sldId="273"/>
        </pc:sldMkLst>
        <pc:spChg chg="mod">
          <ac:chgData name="Surendran, Resmi SENA-STX/A/7" userId="52accb71-ece2-4667-b0bc-23b238a51097" providerId="ADAL" clId="{A72D3B39-468D-4176-B007-887B9B55B4F6}" dt="2020-06-15T12:45:11.984" v="1792" actId="20577"/>
          <ac:spMkLst>
            <pc:docMk/>
            <pc:sldMk cId="412079006" sldId="273"/>
            <ac:spMk id="2" creationId="{C066ED87-2A32-4EF4-AAF1-6C561A56E9A5}"/>
          </ac:spMkLst>
        </pc:spChg>
        <pc:spChg chg="mod">
          <ac:chgData name="Surendran, Resmi SENA-STX/A/7" userId="52accb71-ece2-4667-b0bc-23b238a51097" providerId="ADAL" clId="{A72D3B39-468D-4176-B007-887B9B55B4F6}" dt="2020-06-15T13:09:46.433" v="2412" actId="255"/>
          <ac:spMkLst>
            <pc:docMk/>
            <pc:sldMk cId="412079006" sldId="273"/>
            <ac:spMk id="3" creationId="{F3166EE7-398D-4CB4-9C46-98505E07EFFC}"/>
          </ac:spMkLst>
        </pc:spChg>
      </pc:sldChg>
      <pc:sldChg chg="add del">
        <pc:chgData name="Surendran, Resmi SENA-STX/A/7" userId="52accb71-ece2-4667-b0bc-23b238a51097" providerId="ADAL" clId="{A72D3B39-468D-4176-B007-887B9B55B4F6}" dt="2020-06-15T12:05:01.875" v="1250" actId="2696"/>
        <pc:sldMkLst>
          <pc:docMk/>
          <pc:sldMk cId="3553282122" sldId="273"/>
        </pc:sldMkLst>
      </pc:sldChg>
      <pc:sldChg chg="add del">
        <pc:chgData name="Surendran, Resmi SENA-STX/A/7" userId="52accb71-ece2-4667-b0bc-23b238a51097" providerId="ADAL" clId="{A72D3B39-468D-4176-B007-887B9B55B4F6}" dt="2020-06-14T23:52:22.419" v="1019"/>
        <pc:sldMkLst>
          <pc:docMk/>
          <pc:sldMk cId="2854626381" sldId="274"/>
        </pc:sldMkLst>
      </pc:sldChg>
      <pc:sldChg chg="modSp add">
        <pc:chgData name="Surendran, Resmi SENA-STX/A/7" userId="52accb71-ece2-4667-b0bc-23b238a51097" providerId="ADAL" clId="{A72D3B39-468D-4176-B007-887B9B55B4F6}" dt="2020-06-15T13:11:28.829" v="2432" actId="1076"/>
        <pc:sldMkLst>
          <pc:docMk/>
          <pc:sldMk cId="4276790411" sldId="274"/>
        </pc:sldMkLst>
        <pc:spChg chg="mod">
          <ac:chgData name="Surendran, Resmi SENA-STX/A/7" userId="52accb71-ece2-4667-b0bc-23b238a51097" providerId="ADAL" clId="{A72D3B39-468D-4176-B007-887B9B55B4F6}" dt="2020-06-15T13:10:53.397" v="2414" actId="20577"/>
          <ac:spMkLst>
            <pc:docMk/>
            <pc:sldMk cId="4276790411" sldId="274"/>
            <ac:spMk id="2" creationId="{523D0251-C428-4780-879D-728D26834E6F}"/>
          </ac:spMkLst>
        </pc:spChg>
        <pc:spChg chg="mod">
          <ac:chgData name="Surendran, Resmi SENA-STX/A/7" userId="52accb71-ece2-4667-b0bc-23b238a51097" providerId="ADAL" clId="{A72D3B39-468D-4176-B007-887B9B55B4F6}" dt="2020-06-15T13:11:28.829" v="2432" actId="1076"/>
          <ac:spMkLst>
            <pc:docMk/>
            <pc:sldMk cId="4276790411" sldId="274"/>
            <ac:spMk id="3" creationId="{E0D90D0C-C441-46AB-817D-7E2D2F87672A}"/>
          </ac:spMkLst>
        </pc:spChg>
      </pc:sldChg>
      <pc:sldChg chg="modSp add ord">
        <pc:chgData name="Surendran, Resmi SENA-STX/A/7" userId="52accb71-ece2-4667-b0bc-23b238a51097" providerId="ADAL" clId="{A72D3B39-468D-4176-B007-887B9B55B4F6}" dt="2020-06-15T13:14:31.347" v="2610" actId="403"/>
        <pc:sldMkLst>
          <pc:docMk/>
          <pc:sldMk cId="1158664971" sldId="275"/>
        </pc:sldMkLst>
        <pc:spChg chg="mod">
          <ac:chgData name="Surendran, Resmi SENA-STX/A/7" userId="52accb71-ece2-4667-b0bc-23b238a51097" providerId="ADAL" clId="{A72D3B39-468D-4176-B007-887B9B55B4F6}" dt="2020-06-15T13:13:42.694" v="2511" actId="20577"/>
          <ac:spMkLst>
            <pc:docMk/>
            <pc:sldMk cId="1158664971" sldId="275"/>
            <ac:spMk id="2" creationId="{0230908D-5CA5-40E1-A88B-4EEC69120BC6}"/>
          </ac:spMkLst>
        </pc:spChg>
        <pc:spChg chg="mod">
          <ac:chgData name="Surendran, Resmi SENA-STX/A/7" userId="52accb71-ece2-4667-b0bc-23b238a51097" providerId="ADAL" clId="{A72D3B39-468D-4176-B007-887B9B55B4F6}" dt="2020-06-15T13:14:31.347" v="2610" actId="403"/>
          <ac:spMkLst>
            <pc:docMk/>
            <pc:sldMk cId="1158664971" sldId="275"/>
            <ac:spMk id="3" creationId="{8F3A2F03-CBF1-47FD-B42A-FBDD5BD390D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7987B5-D279-4F4E-98E3-07076B7708A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B62E9E-E22C-45C4-9E44-7024E8E846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A484C33-A466-47B8-97E8-A2901A20F9B9}" type="datetimeFigureOut">
              <a:rPr lang="en-US" smtClean="0"/>
              <a:t>6/14/2020</a:t>
            </a:fld>
            <a:endParaRPr lang="en-US"/>
          </a:p>
        </p:txBody>
      </p:sp>
      <p:sp>
        <p:nvSpPr>
          <p:cNvPr id="4" name="Footer Placeholder 3">
            <a:extLst>
              <a:ext uri="{FF2B5EF4-FFF2-40B4-BE49-F238E27FC236}">
                <a16:creationId xmlns:a16="http://schemas.microsoft.com/office/drawing/2014/main" id="{088C81EF-CF6B-4C3D-8F94-7E4C6460866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47CF05E-944A-49AA-B731-3314DF15EB1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F3FE707-1545-47BE-AFEC-F348086F725C}" type="slidenum">
              <a:rPr lang="en-US" smtClean="0"/>
              <a:t>‹#›</a:t>
            </a:fld>
            <a:endParaRPr lang="en-US"/>
          </a:p>
        </p:txBody>
      </p:sp>
    </p:spTree>
    <p:extLst>
      <p:ext uri="{BB962C8B-B14F-4D97-AF65-F5344CB8AC3E}">
        <p14:creationId xmlns:p14="http://schemas.microsoft.com/office/powerpoint/2010/main" val="29269872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2423C4-DBA4-499F-A407-0173A0C61F08}" type="datetimeFigureOut">
              <a:rPr lang="en-GB" smtClean="0"/>
              <a:t>14/06/2020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F82F68-07DE-4E4F-83C8-D3F9F277DEFD}" type="slidenum">
              <a:rPr lang="en-GB" smtClean="0"/>
              <a:t>‹#›</a:t>
            </a:fld>
            <a:endParaRPr lang="en-GB"/>
          </a:p>
        </p:txBody>
      </p:sp>
    </p:spTree>
    <p:extLst>
      <p:ext uri="{BB962C8B-B14F-4D97-AF65-F5344CB8AC3E}">
        <p14:creationId xmlns:p14="http://schemas.microsoft.com/office/powerpoint/2010/main" val="155758227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pSp>
        <p:nvGrpSpPr>
          <p:cNvPr id="14" name="Group 13"/>
          <p:cNvGrpSpPr/>
          <p:nvPr/>
        </p:nvGrpSpPr>
        <p:grpSpPr>
          <a:xfrm>
            <a:off x="468313" y="226142"/>
            <a:ext cx="8208961" cy="6167226"/>
            <a:chOff x="468313" y="226142"/>
            <a:chExt cx="8208961" cy="6167226"/>
          </a:xfrm>
        </p:grpSpPr>
        <p:sp>
          <p:nvSpPr>
            <p:cNvPr id="15" name="Rectangle 4"/>
            <p:cNvSpPr>
              <a:spLocks noChangeArrowheads="1"/>
            </p:cNvSpPr>
            <p:nvPr/>
          </p:nvSpPr>
          <p:spPr bwMode="auto">
            <a:xfrm flipH="1">
              <a:off x="468313" y="1307018"/>
              <a:ext cx="7020000" cy="5086350"/>
            </a:xfrm>
            <a:prstGeom prst="rect">
              <a:avLst/>
            </a:prstGeom>
            <a:solidFill>
              <a:schemeClr val="accent1">
                <a:lumMod val="40000"/>
                <a:lumOff val="60000"/>
              </a:schemeClr>
            </a:solidFill>
            <a:ln w="9525">
              <a:noFill/>
              <a:miter lim="800000"/>
              <a:headEnd/>
              <a:tailEnd/>
            </a:ln>
            <a:effectLst/>
          </p:spPr>
          <p:txBody>
            <a:bodyPr wrap="none" anchor="ctr"/>
            <a:lstStyle/>
            <a:p>
              <a:pPr fontAlgn="base">
                <a:spcBef>
                  <a:spcPct val="0"/>
                </a:spcBef>
                <a:spcAft>
                  <a:spcPct val="0"/>
                </a:spcAft>
              </a:pPr>
              <a:r>
                <a:rPr lang="en-GB" dirty="0">
                  <a:solidFill>
                    <a:srgbClr val="595959"/>
                  </a:solidFill>
                </a:rPr>
                <a:t> </a:t>
              </a:r>
            </a:p>
          </p:txBody>
        </p:sp>
        <p:sp>
          <p:nvSpPr>
            <p:cNvPr id="16" name="Rectangle 4"/>
            <p:cNvSpPr>
              <a:spLocks noChangeArrowheads="1"/>
            </p:cNvSpPr>
            <p:nvPr/>
          </p:nvSpPr>
          <p:spPr bwMode="auto">
            <a:xfrm flipH="1">
              <a:off x="1548071" y="226142"/>
              <a:ext cx="7129203" cy="5040000"/>
            </a:xfrm>
            <a:prstGeom prst="rect">
              <a:avLst/>
            </a:prstGeom>
            <a:solidFill>
              <a:schemeClr val="accent1">
                <a:lumMod val="60000"/>
                <a:lumOff val="40000"/>
              </a:schemeClr>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sp>
          <p:nvSpPr>
            <p:cNvPr id="17" name="Rectangle 4"/>
            <p:cNvSpPr>
              <a:spLocks noChangeArrowheads="1"/>
            </p:cNvSpPr>
            <p:nvPr/>
          </p:nvSpPr>
          <p:spPr bwMode="auto">
            <a:xfrm flipH="1">
              <a:off x="1548072" y="1307018"/>
              <a:ext cx="5942197" cy="3960000"/>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pic>
          <p:nvPicPr>
            <p:cNvPr id="23" name="Picture 22" descr="Shell-2010-Pecten-RGBpc.wmf"/>
            <p:cNvPicPr>
              <a:picLocks noChangeAspect="1"/>
            </p:cNvPicPr>
            <p:nvPr/>
          </p:nvPicPr>
          <p:blipFill>
            <a:blip r:embed="rId2" cstate="print"/>
            <a:stretch>
              <a:fillRect/>
            </a:stretch>
          </p:blipFill>
          <p:spPr>
            <a:xfrm flipH="1">
              <a:off x="468313" y="290934"/>
              <a:ext cx="720000" cy="667868"/>
            </a:xfrm>
            <a:prstGeom prst="rect">
              <a:avLst/>
            </a:prstGeom>
            <a:noFill/>
          </p:spPr>
        </p:pic>
      </p:grpSp>
      <p:sp>
        <p:nvSpPr>
          <p:cNvPr id="28" name="Rectangle 2"/>
          <p:cNvSpPr>
            <a:spLocks noGrp="1" noChangeArrowheads="1"/>
          </p:cNvSpPr>
          <p:nvPr>
            <p:ph type="ctrTitle"/>
          </p:nvPr>
        </p:nvSpPr>
        <p:spPr>
          <a:xfrm>
            <a:off x="1697782" y="1400847"/>
            <a:ext cx="5694536" cy="1206000"/>
          </a:xfrm>
          <a:noFill/>
        </p:spPr>
        <p:txBody>
          <a:bodyPr lIns="0" tIns="0" rIns="0"/>
          <a:lstStyle>
            <a:lvl1pPr>
              <a:defRPr kern="1200" cap="all" spc="0" baseline="0">
                <a:solidFill>
                  <a:schemeClr val="accent2"/>
                </a:solidFill>
                <a:latin typeface="+mj-lt"/>
                <a:cs typeface="Arial" pitchFamily="34" charset="0"/>
              </a:defRPr>
            </a:lvl1pPr>
          </a:lstStyle>
          <a:p>
            <a:r>
              <a:rPr lang="en-US" dirty="0"/>
              <a:t>Click to edit Master title style</a:t>
            </a:r>
            <a:endParaRPr lang="en-GB" dirty="0"/>
          </a:p>
        </p:txBody>
      </p:sp>
      <p:sp>
        <p:nvSpPr>
          <p:cNvPr id="29" name="Rectangle 3"/>
          <p:cNvSpPr>
            <a:spLocks noGrp="1" noChangeArrowheads="1"/>
          </p:cNvSpPr>
          <p:nvPr>
            <p:ph type="subTitle" idx="1"/>
          </p:nvPr>
        </p:nvSpPr>
        <p:spPr>
          <a:xfrm>
            <a:off x="1697782" y="2851200"/>
            <a:ext cx="2700000" cy="1620000"/>
          </a:xfrm>
        </p:spPr>
        <p:txBody>
          <a:bodyPr/>
          <a:lstStyle>
            <a:lvl1pPr marL="0" indent="0">
              <a:spcBef>
                <a:spcPct val="0"/>
              </a:spcBef>
              <a:buFont typeface="Wingdings" pitchFamily="2" charset="2"/>
              <a:buNone/>
              <a:defRPr sz="1600" baseline="0">
                <a:solidFill>
                  <a:schemeClr val="tx1"/>
                </a:solidFill>
                <a:latin typeface="+mn-lt"/>
                <a:cs typeface="Arial" pitchFamily="34" charset="0"/>
              </a:defRPr>
            </a:lvl1pPr>
          </a:lstStyle>
          <a:p>
            <a:r>
              <a:rPr lang="en-US" dirty="0"/>
              <a:t>Click to edit Master subtitle style</a:t>
            </a:r>
            <a:endParaRPr lang="en-GB" dirty="0"/>
          </a:p>
        </p:txBody>
      </p:sp>
      <p:sp>
        <p:nvSpPr>
          <p:cNvPr id="32" name="Text Placeholder 31"/>
          <p:cNvSpPr>
            <a:spLocks noGrp="1"/>
          </p:cNvSpPr>
          <p:nvPr>
            <p:ph type="body" sz="quarter" idx="10" hasCustomPrompt="1"/>
          </p:nvPr>
        </p:nvSpPr>
        <p:spPr>
          <a:xfrm>
            <a:off x="1578064" y="5402511"/>
            <a:ext cx="5857896" cy="196455"/>
          </a:xfrm>
        </p:spPr>
        <p:txBody>
          <a:bodyPr anchor="t" anchorCtr="0"/>
          <a:lstStyle>
            <a:lvl1pPr>
              <a:buNone/>
              <a:defRPr sz="1200">
                <a:latin typeface="+mn-lt"/>
              </a:defRPr>
            </a:lvl1pPr>
          </a:lstStyle>
          <a:p>
            <a:pPr lvl="0"/>
            <a:r>
              <a:rPr lang="en-GB"/>
              <a:t>Click to insert Author’s Name</a:t>
            </a:r>
            <a:endParaRPr lang="en-GB" dirty="0"/>
          </a:p>
        </p:txBody>
      </p:sp>
      <p:sp>
        <p:nvSpPr>
          <p:cNvPr id="33" name="Text Placeholder 31"/>
          <p:cNvSpPr>
            <a:spLocks noGrp="1"/>
          </p:cNvSpPr>
          <p:nvPr>
            <p:ph type="body" sz="quarter" idx="11" hasCustomPrompt="1"/>
          </p:nvPr>
        </p:nvSpPr>
        <p:spPr>
          <a:xfrm>
            <a:off x="1578064" y="5627540"/>
            <a:ext cx="5857896" cy="196455"/>
          </a:xfrm>
        </p:spPr>
        <p:txBody>
          <a:bodyPr anchor="t" anchorCtr="0"/>
          <a:lstStyle>
            <a:lvl1pPr>
              <a:buNone/>
              <a:defRPr sz="1200">
                <a:latin typeface="+mn-lt"/>
              </a:defRPr>
            </a:lvl1pPr>
          </a:lstStyle>
          <a:p>
            <a:pPr lvl="0"/>
            <a:r>
              <a:rPr lang="en-GB"/>
              <a:t>Click to insert Role in Organisation</a:t>
            </a:r>
            <a:endParaRPr lang="en-GB" dirty="0"/>
          </a:p>
        </p:txBody>
      </p:sp>
      <p:sp>
        <p:nvSpPr>
          <p:cNvPr id="24" name="Text Box 11" descr="Text Box 11"/>
          <p:cNvSpPr txBox="1">
            <a:spLocks noChangeArrowheads="1"/>
          </p:cNvSpPr>
          <p:nvPr/>
        </p:nvSpPr>
        <p:spPr bwMode="auto">
          <a:xfrm>
            <a:off x="468000" y="6470359"/>
            <a:ext cx="2520000"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25"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D32BAE6A-B452-4007-8177-56DD051636F9}" type="slidenum">
              <a:rPr lang="en-GB" smtClean="0">
                <a:solidFill>
                  <a:srgbClr val="595959"/>
                </a:solidFill>
              </a:rPr>
              <a:pPr fontAlgn="base">
                <a:spcBef>
                  <a:spcPct val="0"/>
                </a:spcBef>
                <a:spcAft>
                  <a:spcPct val="0"/>
                </a:spcAft>
              </a:pPr>
              <a:t>‹#›</a:t>
            </a:fld>
            <a:endParaRPr lang="en-GB" dirty="0">
              <a:solidFill>
                <a:srgbClr val="595959"/>
              </a:solidFill>
            </a:endParaRPr>
          </a:p>
        </p:txBody>
      </p:sp>
      <p:sp>
        <p:nvSpPr>
          <p:cNvPr id="26" name="Rectangle 4" descr="Rectangle 4"/>
          <p:cNvSpPr>
            <a:spLocks noGrp="1" noChangeArrowheads="1"/>
          </p:cNvSpPr>
          <p:nvPr>
            <p:ph type="dt" sz="half" idx="2"/>
          </p:nvPr>
        </p:nvSpPr>
        <p:spPr bwMode="auto">
          <a:xfrm>
            <a:off x="7120799"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pPr>
            <a:fld id="{6E2FC880-5F19-492F-A266-F677547ED305}" type="datetime1">
              <a:rPr lang="en-US" smtClean="0">
                <a:solidFill>
                  <a:srgbClr val="595959"/>
                </a:solidFill>
              </a:rPr>
              <a:t>6/14/2020</a:t>
            </a:fld>
            <a:endParaRPr lang="en-GB" dirty="0">
              <a:solidFill>
                <a:srgbClr val="595959"/>
              </a:solidFill>
            </a:endParaRPr>
          </a:p>
        </p:txBody>
      </p:sp>
      <p:sp>
        <p:nvSpPr>
          <p:cNvPr id="27" name="Rectangle 5"/>
          <p:cNvSpPr>
            <a:spLocks noGrp="1" noChangeArrowheads="1"/>
          </p:cNvSpPr>
          <p:nvPr>
            <p:ph type="ftr" sz="quarter" idx="3"/>
          </p:nvPr>
        </p:nvSpPr>
        <p:spPr bwMode="auto">
          <a:xfrm>
            <a:off x="3164400"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defRPr/>
            </a:pPr>
            <a:r>
              <a:rPr lang="en-GB" dirty="0">
                <a:solidFill>
                  <a:srgbClr val="595959"/>
                </a:solidFill>
              </a:rPr>
              <a:t>Shell Map Library</a:t>
            </a:r>
          </a:p>
        </p:txBody>
      </p:sp>
      <p:grpSp>
        <p:nvGrpSpPr>
          <p:cNvPr id="18" name="Group 17"/>
          <p:cNvGrpSpPr/>
          <p:nvPr userDrawn="1"/>
        </p:nvGrpSpPr>
        <p:grpSpPr>
          <a:xfrm>
            <a:off x="468313" y="226142"/>
            <a:ext cx="8208961" cy="6167226"/>
            <a:chOff x="468313" y="226142"/>
            <a:chExt cx="8208961" cy="6167226"/>
          </a:xfrm>
        </p:grpSpPr>
        <p:sp>
          <p:nvSpPr>
            <p:cNvPr id="19" name="Rectangle 4"/>
            <p:cNvSpPr>
              <a:spLocks noChangeArrowheads="1"/>
            </p:cNvSpPr>
            <p:nvPr/>
          </p:nvSpPr>
          <p:spPr bwMode="auto">
            <a:xfrm flipH="1">
              <a:off x="468313" y="1307018"/>
              <a:ext cx="7020000" cy="5086350"/>
            </a:xfrm>
            <a:prstGeom prst="rect">
              <a:avLst/>
            </a:prstGeom>
            <a:solidFill>
              <a:schemeClr val="accent1">
                <a:lumMod val="40000"/>
                <a:lumOff val="60000"/>
              </a:schemeClr>
            </a:solidFill>
            <a:ln w="9525">
              <a:noFill/>
              <a:miter lim="800000"/>
              <a:headEnd/>
              <a:tailEnd/>
            </a:ln>
            <a:effectLst/>
          </p:spPr>
          <p:txBody>
            <a:bodyPr wrap="none" anchor="ctr"/>
            <a:lstStyle/>
            <a:p>
              <a:pPr fontAlgn="base">
                <a:spcBef>
                  <a:spcPct val="0"/>
                </a:spcBef>
                <a:spcAft>
                  <a:spcPct val="0"/>
                </a:spcAft>
              </a:pPr>
              <a:r>
                <a:rPr lang="en-GB" dirty="0">
                  <a:solidFill>
                    <a:srgbClr val="595959"/>
                  </a:solidFill>
                </a:rPr>
                <a:t> </a:t>
              </a:r>
            </a:p>
          </p:txBody>
        </p:sp>
        <p:sp>
          <p:nvSpPr>
            <p:cNvPr id="20" name="Rectangle 4"/>
            <p:cNvSpPr>
              <a:spLocks noChangeArrowheads="1"/>
            </p:cNvSpPr>
            <p:nvPr/>
          </p:nvSpPr>
          <p:spPr bwMode="auto">
            <a:xfrm flipH="1">
              <a:off x="1548071" y="226142"/>
              <a:ext cx="7129203" cy="5040000"/>
            </a:xfrm>
            <a:prstGeom prst="rect">
              <a:avLst/>
            </a:prstGeom>
            <a:solidFill>
              <a:schemeClr val="accent1">
                <a:lumMod val="60000"/>
                <a:lumOff val="40000"/>
              </a:schemeClr>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sp>
          <p:nvSpPr>
            <p:cNvPr id="21" name="Rectangle 4"/>
            <p:cNvSpPr>
              <a:spLocks noChangeArrowheads="1"/>
            </p:cNvSpPr>
            <p:nvPr/>
          </p:nvSpPr>
          <p:spPr bwMode="auto">
            <a:xfrm flipH="1">
              <a:off x="1548072" y="1307018"/>
              <a:ext cx="5942197" cy="3960000"/>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pic>
          <p:nvPicPr>
            <p:cNvPr id="22" name="Picture 21" descr="Shell-2010-Pecten-RGBpc.wmf"/>
            <p:cNvPicPr>
              <a:picLocks noChangeAspect="1"/>
            </p:cNvPicPr>
            <p:nvPr/>
          </p:nvPicPr>
          <p:blipFill>
            <a:blip r:embed="rId2" cstate="print"/>
            <a:stretch>
              <a:fillRect/>
            </a:stretch>
          </p:blipFill>
          <p:spPr>
            <a:xfrm flipH="1">
              <a:off x="468313" y="290934"/>
              <a:ext cx="720000" cy="667868"/>
            </a:xfrm>
            <a:prstGeom prst="rect">
              <a:avLst/>
            </a:prstGeom>
            <a:noFill/>
          </p:spPr>
        </p:pic>
      </p:grpSp>
      <p:sp>
        <p:nvSpPr>
          <p:cNvPr id="30" name="Rectangle 2"/>
          <p:cNvSpPr>
            <a:spLocks noGrp="1" noChangeArrowheads="1"/>
          </p:cNvSpPr>
          <p:nvPr>
            <p:ph type="ctrTitle"/>
          </p:nvPr>
        </p:nvSpPr>
        <p:spPr>
          <a:xfrm>
            <a:off x="1697782" y="1400847"/>
            <a:ext cx="5694536" cy="1206000"/>
          </a:xfrm>
          <a:noFill/>
        </p:spPr>
        <p:txBody>
          <a:bodyPr lIns="0" tIns="0" rIns="0"/>
          <a:lstStyle>
            <a:lvl1pPr>
              <a:defRPr kern="1200" cap="all" spc="0" baseline="0">
                <a:solidFill>
                  <a:schemeClr val="accent2"/>
                </a:solidFill>
                <a:latin typeface="+mj-lt"/>
                <a:cs typeface="Arial" pitchFamily="34" charset="0"/>
              </a:defRPr>
            </a:lvl1pPr>
          </a:lstStyle>
          <a:p>
            <a:r>
              <a:rPr lang="en-US" dirty="0"/>
              <a:t>Click to edit Master title style</a:t>
            </a:r>
            <a:endParaRPr lang="en-GB" dirty="0"/>
          </a:p>
        </p:txBody>
      </p:sp>
      <p:sp>
        <p:nvSpPr>
          <p:cNvPr id="31" name="Rectangle 3"/>
          <p:cNvSpPr>
            <a:spLocks noGrp="1" noChangeArrowheads="1"/>
          </p:cNvSpPr>
          <p:nvPr>
            <p:ph type="subTitle" idx="1"/>
          </p:nvPr>
        </p:nvSpPr>
        <p:spPr>
          <a:xfrm>
            <a:off x="1697782" y="2851200"/>
            <a:ext cx="2700000" cy="1620000"/>
          </a:xfrm>
        </p:spPr>
        <p:txBody>
          <a:bodyPr/>
          <a:lstStyle>
            <a:lvl1pPr marL="0" indent="0">
              <a:spcBef>
                <a:spcPct val="0"/>
              </a:spcBef>
              <a:buFont typeface="Wingdings" pitchFamily="2" charset="2"/>
              <a:buNone/>
              <a:defRPr sz="1600" baseline="0">
                <a:solidFill>
                  <a:schemeClr val="tx1"/>
                </a:solidFill>
                <a:latin typeface="+mn-lt"/>
                <a:cs typeface="Arial" pitchFamily="34" charset="0"/>
              </a:defRPr>
            </a:lvl1pPr>
          </a:lstStyle>
          <a:p>
            <a:r>
              <a:rPr lang="en-US" dirty="0"/>
              <a:t>Click to edit Master subtitle style</a:t>
            </a:r>
            <a:endParaRPr lang="en-GB" dirty="0"/>
          </a:p>
        </p:txBody>
      </p:sp>
      <p:sp>
        <p:nvSpPr>
          <p:cNvPr id="34" name="Text Placeholder 31"/>
          <p:cNvSpPr>
            <a:spLocks noGrp="1"/>
          </p:cNvSpPr>
          <p:nvPr>
            <p:ph type="body" sz="quarter" idx="10" hasCustomPrompt="1"/>
          </p:nvPr>
        </p:nvSpPr>
        <p:spPr>
          <a:xfrm>
            <a:off x="1578064" y="5402511"/>
            <a:ext cx="5857896" cy="196455"/>
          </a:xfrm>
        </p:spPr>
        <p:txBody>
          <a:bodyPr anchor="t" anchorCtr="0"/>
          <a:lstStyle>
            <a:lvl1pPr>
              <a:buNone/>
              <a:defRPr sz="1200">
                <a:latin typeface="+mn-lt"/>
              </a:defRPr>
            </a:lvl1pPr>
          </a:lstStyle>
          <a:p>
            <a:pPr lvl="0"/>
            <a:r>
              <a:rPr lang="en-GB"/>
              <a:t>Click to insert Author’s Name</a:t>
            </a:r>
            <a:endParaRPr lang="en-GB" dirty="0"/>
          </a:p>
        </p:txBody>
      </p:sp>
      <p:sp>
        <p:nvSpPr>
          <p:cNvPr id="35" name="Text Placeholder 31"/>
          <p:cNvSpPr>
            <a:spLocks noGrp="1"/>
          </p:cNvSpPr>
          <p:nvPr>
            <p:ph type="body" sz="quarter" idx="11" hasCustomPrompt="1"/>
          </p:nvPr>
        </p:nvSpPr>
        <p:spPr>
          <a:xfrm>
            <a:off x="1578064" y="5627540"/>
            <a:ext cx="5857896" cy="196455"/>
          </a:xfrm>
        </p:spPr>
        <p:txBody>
          <a:bodyPr anchor="t" anchorCtr="0"/>
          <a:lstStyle>
            <a:lvl1pPr>
              <a:buNone/>
              <a:defRPr sz="1200">
                <a:latin typeface="+mn-lt"/>
              </a:defRPr>
            </a:lvl1pPr>
          </a:lstStyle>
          <a:p>
            <a:pPr lvl="0"/>
            <a:r>
              <a:rPr lang="en-GB"/>
              <a:t>Click to insert Role in Organisation</a:t>
            </a:r>
            <a:endParaRPr lang="en-GB" dirty="0"/>
          </a:p>
        </p:txBody>
      </p:sp>
      <p:sp>
        <p:nvSpPr>
          <p:cNvPr id="37"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D32BAE6A-B452-4007-8177-56DD051636F9}" type="slidenum">
              <a:rPr lang="en-GB" smtClean="0">
                <a:solidFill>
                  <a:srgbClr val="595959"/>
                </a:solidFill>
              </a:rPr>
              <a:pPr fontAlgn="base">
                <a:spcBef>
                  <a:spcPct val="0"/>
                </a:spcBef>
                <a:spcAft>
                  <a:spcPct val="0"/>
                </a:spcAft>
              </a:pPr>
              <a:t>‹#›</a:t>
            </a:fld>
            <a:endParaRPr lang="en-GB" dirty="0">
              <a:solidFill>
                <a:srgbClr val="595959"/>
              </a:solidFill>
            </a:endParaRPr>
          </a:p>
        </p:txBody>
      </p:sp>
      <p:sp>
        <p:nvSpPr>
          <p:cNvPr id="38" name="Rectangle 4" descr="Rectangle 4"/>
          <p:cNvSpPr>
            <a:spLocks noGrp="1" noChangeArrowheads="1"/>
          </p:cNvSpPr>
          <p:nvPr>
            <p:ph type="dt" sz="half" idx="2"/>
          </p:nvPr>
        </p:nvSpPr>
        <p:spPr bwMode="auto">
          <a:xfrm>
            <a:off x="7120799"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pPr>
            <a:r>
              <a:rPr lang="en-US" dirty="0">
                <a:solidFill>
                  <a:srgbClr val="595959"/>
                </a:solidFill>
              </a:rPr>
              <a:t>July 2013</a:t>
            </a:r>
            <a:endParaRPr lang="en-GB" dirty="0">
              <a:solidFill>
                <a:srgbClr val="595959"/>
              </a:solidFill>
            </a:endParaRPr>
          </a:p>
        </p:txBody>
      </p:sp>
      <p:sp>
        <p:nvSpPr>
          <p:cNvPr id="39" name="Rectangle 5"/>
          <p:cNvSpPr>
            <a:spLocks noGrp="1" noChangeArrowheads="1"/>
          </p:cNvSpPr>
          <p:nvPr>
            <p:ph type="ftr" sz="quarter" idx="3"/>
          </p:nvPr>
        </p:nvSpPr>
        <p:spPr bwMode="auto">
          <a:xfrm>
            <a:off x="3164400"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defRPr/>
            </a:pPr>
            <a:r>
              <a:rPr lang="en-GB" dirty="0">
                <a:solidFill>
                  <a:srgbClr val="595959"/>
                </a:solidFill>
              </a:rPr>
              <a:t>Shell Map Library</a:t>
            </a:r>
            <a:endParaRPr lang="en-US" dirty="0">
              <a:solidFill>
                <a:srgbClr val="595959"/>
              </a:solidFill>
            </a:endParaRPr>
          </a:p>
        </p:txBody>
      </p:sp>
      <p:sp>
        <p:nvSpPr>
          <p:cNvPr id="40" name="Rectangle 6" descr="Rectangle 6"/>
          <p:cNvSpPr txBox="1">
            <a:spLocks noChangeArrowheads="1"/>
          </p:cNvSpPr>
          <p:nvPr userDrawn="1"/>
        </p:nvSpPr>
        <p:spPr bwMode="auto">
          <a:xfrm>
            <a:off x="8377293"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a:defRPr/>
            </a:pPr>
            <a:fld id="{9C092D77-BF14-44D1-8E50-4F1EFB4AC40D}" type="slidenum">
              <a:rPr lang="en-GB" smtClean="0">
                <a:solidFill>
                  <a:srgbClr val="595959"/>
                </a:solidFill>
              </a:rPr>
              <a:pPr>
                <a:defRPr/>
              </a:pPr>
              <a:t>‹#›</a:t>
            </a:fld>
            <a:endParaRPr lang="en-GB" dirty="0">
              <a:solidFill>
                <a:srgbClr val="595959"/>
              </a:solidFill>
            </a:endParaRPr>
          </a:p>
        </p:txBody>
      </p:sp>
    </p:spTree>
    <p:extLst>
      <p:ext uri="{BB962C8B-B14F-4D97-AF65-F5344CB8AC3E}">
        <p14:creationId xmlns:p14="http://schemas.microsoft.com/office/powerpoint/2010/main" val="204884690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Graphs">
    <p:spTree>
      <p:nvGrpSpPr>
        <p:cNvPr id="1" name=""/>
        <p:cNvGrpSpPr/>
        <p:nvPr/>
      </p:nvGrpSpPr>
      <p:grpSpPr>
        <a:xfrm>
          <a:off x="0" y="0"/>
          <a:ext cx="0" cy="0"/>
          <a:chOff x="0" y="0"/>
          <a:chExt cx="0" cy="0"/>
        </a:xfrm>
      </p:grpSpPr>
      <p:sp>
        <p:nvSpPr>
          <p:cNvPr id="67" name="Content Placeholder 51"/>
          <p:cNvSpPr>
            <a:spLocks noGrp="1"/>
          </p:cNvSpPr>
          <p:nvPr>
            <p:ph sz="quarter" idx="29" hasCustomPrompt="1"/>
          </p:nvPr>
        </p:nvSpPr>
        <p:spPr>
          <a:xfrm>
            <a:off x="461160" y="6267688"/>
            <a:ext cx="4017706" cy="99509"/>
          </a:xfrm>
        </p:spPr>
        <p:txBody>
          <a:bodyPr wrap="square">
            <a:noAutofit/>
          </a:bodyPr>
          <a:lstStyle>
            <a:lvl1pPr>
              <a:defRPr sz="700">
                <a:solidFill>
                  <a:schemeClr val="tx1"/>
                </a:solidFill>
                <a:latin typeface="+mn-lt"/>
              </a:defRPr>
            </a:lvl1pPr>
          </a:lstStyle>
          <a:p>
            <a:pPr lvl="0"/>
            <a:r>
              <a:rPr lang="en-US" dirty="0"/>
              <a:t>CLICK TO EDIT SOURCE</a:t>
            </a:r>
            <a:endParaRPr lang="nl-NL" dirty="0"/>
          </a:p>
        </p:txBody>
      </p:sp>
      <p:sp>
        <p:nvSpPr>
          <p:cNvPr id="31" name="Rectangle 4"/>
          <p:cNvSpPr>
            <a:spLocks noChangeArrowheads="1"/>
          </p:cNvSpPr>
          <p:nvPr/>
        </p:nvSpPr>
        <p:spPr bwMode="auto">
          <a:xfrm>
            <a:off x="0" y="228599"/>
            <a:ext cx="8675688" cy="516467"/>
          </a:xfrm>
          <a:prstGeom prst="rect">
            <a:avLst/>
          </a:prstGeom>
          <a:solidFill>
            <a:schemeClr val="accent1"/>
          </a:solidFill>
          <a:ln w="9525" algn="ctr">
            <a:noFill/>
            <a:miter lim="800000"/>
            <a:headEnd/>
            <a:tailEnd/>
          </a:ln>
        </p:spPr>
        <p:txBody>
          <a:bodyPr vert="horz" wrap="square" lIns="928800" tIns="133200" rIns="36000" bIns="0" numCol="1" anchor="t" anchorCtr="0" compatLnSpc="1">
            <a:prstTxWarp prst="textNoShape">
              <a:avLst/>
            </a:prstTxWarp>
          </a:bodyPr>
          <a:lstStyle/>
          <a:p>
            <a:pPr eaLnBrk="0" fontAlgn="base" hangingPunct="0">
              <a:lnSpc>
                <a:spcPct val="90000"/>
              </a:lnSpc>
              <a:spcBef>
                <a:spcPct val="0"/>
              </a:spcBef>
              <a:spcAft>
                <a:spcPct val="0"/>
              </a:spcAft>
            </a:pPr>
            <a:endParaRPr lang="en-US" sz="2400" b="1" dirty="0">
              <a:solidFill>
                <a:srgbClr val="999999"/>
              </a:solidFill>
            </a:endParaRPr>
          </a:p>
        </p:txBody>
      </p:sp>
      <p:sp>
        <p:nvSpPr>
          <p:cNvPr id="32" name="Rectangle 2"/>
          <p:cNvSpPr>
            <a:spLocks noGrp="1" noChangeArrowheads="1"/>
          </p:cNvSpPr>
          <p:nvPr>
            <p:ph type="title"/>
          </p:nvPr>
        </p:nvSpPr>
        <p:spPr bwMode="auto">
          <a:xfrm>
            <a:off x="468313" y="295200"/>
            <a:ext cx="8132199" cy="419156"/>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cap="all" baseline="0">
                <a:solidFill>
                  <a:schemeClr val="accent2"/>
                </a:solidFill>
              </a:defRPr>
            </a:lvl1pPr>
          </a:lstStyle>
          <a:p>
            <a:pPr lvl="0"/>
            <a:r>
              <a:rPr lang="en-US" noProof="0"/>
              <a:t>Click to edit Master title style</a:t>
            </a:r>
            <a:endParaRPr lang="en-GB" noProof="0" dirty="0"/>
          </a:p>
        </p:txBody>
      </p:sp>
      <p:sp>
        <p:nvSpPr>
          <p:cNvPr id="39" name="Content Placeholder 51"/>
          <p:cNvSpPr>
            <a:spLocks noGrp="1"/>
          </p:cNvSpPr>
          <p:nvPr>
            <p:ph sz="quarter" idx="45" hasCustomPrompt="1"/>
          </p:nvPr>
        </p:nvSpPr>
        <p:spPr>
          <a:xfrm>
            <a:off x="468312" y="4179607"/>
            <a:ext cx="3963987"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a:t>Click to edit Unit of measure</a:t>
            </a:r>
            <a:endParaRPr lang="nl-NL" dirty="0"/>
          </a:p>
        </p:txBody>
      </p:sp>
      <p:sp>
        <p:nvSpPr>
          <p:cNvPr id="40" name="Content Placeholder 51"/>
          <p:cNvSpPr>
            <a:spLocks noGrp="1"/>
          </p:cNvSpPr>
          <p:nvPr>
            <p:ph sz="quarter" idx="46" hasCustomPrompt="1"/>
          </p:nvPr>
        </p:nvSpPr>
        <p:spPr>
          <a:xfrm>
            <a:off x="468312" y="3844644"/>
            <a:ext cx="3963987" cy="219740"/>
          </a:xfrm>
        </p:spPr>
        <p:txBody>
          <a:bodyPr vert="horz" wrap="square" lIns="0" tIns="0" rIns="0" bIns="0" rtlCol="0">
            <a:spAutoFit/>
          </a:bodyPr>
          <a:lstStyle>
            <a:lvl1pPr>
              <a:defRPr lang="nl-NL" sz="1200" kern="1200"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a:t>CHART TITLE APPEARS HERE</a:t>
            </a:r>
            <a:endParaRPr lang="nl-NL" dirty="0"/>
          </a:p>
        </p:txBody>
      </p:sp>
      <p:cxnSp>
        <p:nvCxnSpPr>
          <p:cNvPr id="41" name="Straight Connector 40"/>
          <p:cNvCxnSpPr/>
          <p:nvPr/>
        </p:nvCxnSpPr>
        <p:spPr>
          <a:xfrm flipV="1">
            <a:off x="468313" y="4122027"/>
            <a:ext cx="3963987" cy="1224"/>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42" name="Chart Placeholder 16"/>
          <p:cNvSpPr>
            <a:spLocks noGrp="1"/>
          </p:cNvSpPr>
          <p:nvPr>
            <p:ph type="chart" sz="quarter" idx="47"/>
          </p:nvPr>
        </p:nvSpPr>
        <p:spPr>
          <a:xfrm>
            <a:off x="468312" y="4436262"/>
            <a:ext cx="3963987" cy="1703279"/>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43" name="Straight Connector 42"/>
          <p:cNvCxnSpPr/>
          <p:nvPr/>
        </p:nvCxnSpPr>
        <p:spPr>
          <a:xfrm>
            <a:off x="461159" y="5944860"/>
            <a:ext cx="3963987" cy="2448"/>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99" name="Content Placeholder 51"/>
          <p:cNvSpPr>
            <a:spLocks noGrp="1"/>
          </p:cNvSpPr>
          <p:nvPr>
            <p:ph sz="quarter" idx="54" hasCustomPrompt="1"/>
          </p:nvPr>
        </p:nvSpPr>
        <p:spPr>
          <a:xfrm>
            <a:off x="468312" y="1654176"/>
            <a:ext cx="3963987"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a:t>Click to edit Unit of measure</a:t>
            </a:r>
            <a:endParaRPr lang="nl-NL" dirty="0"/>
          </a:p>
        </p:txBody>
      </p:sp>
      <p:sp>
        <p:nvSpPr>
          <p:cNvPr id="100" name="Content Placeholder 51"/>
          <p:cNvSpPr>
            <a:spLocks noGrp="1"/>
          </p:cNvSpPr>
          <p:nvPr>
            <p:ph sz="quarter" idx="55" hasCustomPrompt="1"/>
          </p:nvPr>
        </p:nvSpPr>
        <p:spPr>
          <a:xfrm>
            <a:off x="468312" y="1319213"/>
            <a:ext cx="3963987" cy="219740"/>
          </a:xfrm>
        </p:spPr>
        <p:txBody>
          <a:bodyPr vert="horz" wrap="square" lIns="0" tIns="0" rIns="0" bIns="0" rtlCol="0">
            <a:spAutoFit/>
          </a:bodyPr>
          <a:lstStyle>
            <a:lvl1pPr>
              <a:defRPr lang="nl-NL" sz="1200" kern="1200"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a:t>CHART TITLE APPEARS HERE</a:t>
            </a:r>
            <a:endParaRPr lang="nl-NL" dirty="0"/>
          </a:p>
        </p:txBody>
      </p:sp>
      <p:cxnSp>
        <p:nvCxnSpPr>
          <p:cNvPr id="101" name="Straight Connector 100"/>
          <p:cNvCxnSpPr/>
          <p:nvPr/>
        </p:nvCxnSpPr>
        <p:spPr>
          <a:xfrm flipV="1">
            <a:off x="468313" y="1596596"/>
            <a:ext cx="3963987" cy="1224"/>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02" name="Chart Placeholder 16"/>
          <p:cNvSpPr>
            <a:spLocks noGrp="1"/>
          </p:cNvSpPr>
          <p:nvPr>
            <p:ph type="chart" sz="quarter" idx="56"/>
          </p:nvPr>
        </p:nvSpPr>
        <p:spPr>
          <a:xfrm>
            <a:off x="468312" y="1910831"/>
            <a:ext cx="3963987" cy="1703279"/>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103" name="Straight Connector 102"/>
          <p:cNvCxnSpPr/>
          <p:nvPr/>
        </p:nvCxnSpPr>
        <p:spPr>
          <a:xfrm>
            <a:off x="461159" y="3419429"/>
            <a:ext cx="3963987" cy="2448"/>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4" name="Content Placeholder 51"/>
          <p:cNvSpPr>
            <a:spLocks noGrp="1"/>
          </p:cNvSpPr>
          <p:nvPr>
            <p:ph sz="quarter" idx="57" hasCustomPrompt="1"/>
          </p:nvPr>
        </p:nvSpPr>
        <p:spPr>
          <a:xfrm>
            <a:off x="4726792" y="4179607"/>
            <a:ext cx="3948896"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a:t>Click to edit Unit of measure</a:t>
            </a:r>
            <a:endParaRPr lang="nl-NL" dirty="0"/>
          </a:p>
        </p:txBody>
      </p:sp>
      <p:sp>
        <p:nvSpPr>
          <p:cNvPr id="105" name="Content Placeholder 51"/>
          <p:cNvSpPr>
            <a:spLocks noGrp="1"/>
          </p:cNvSpPr>
          <p:nvPr>
            <p:ph sz="quarter" idx="58" hasCustomPrompt="1"/>
          </p:nvPr>
        </p:nvSpPr>
        <p:spPr>
          <a:xfrm>
            <a:off x="4726792" y="3844644"/>
            <a:ext cx="3948896" cy="219740"/>
          </a:xfrm>
        </p:spPr>
        <p:txBody>
          <a:bodyPr vert="horz" wrap="square" lIns="0" tIns="0" rIns="0" bIns="0" rtlCol="0">
            <a:spAutoFit/>
          </a:bodyPr>
          <a:lstStyle>
            <a:lvl1pPr>
              <a:defRPr lang="nl-NL" sz="1200" kern="1200"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a:t>CHART TITLE APPEARS HERE</a:t>
            </a:r>
            <a:endParaRPr lang="nl-NL" dirty="0"/>
          </a:p>
        </p:txBody>
      </p:sp>
      <p:cxnSp>
        <p:nvCxnSpPr>
          <p:cNvPr id="106" name="Straight Connector 105"/>
          <p:cNvCxnSpPr/>
          <p:nvPr/>
        </p:nvCxnSpPr>
        <p:spPr>
          <a:xfrm flipV="1">
            <a:off x="4726792" y="4122027"/>
            <a:ext cx="3948896" cy="1224"/>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07" name="Chart Placeholder 16"/>
          <p:cNvSpPr>
            <a:spLocks noGrp="1"/>
          </p:cNvSpPr>
          <p:nvPr>
            <p:ph type="chart" sz="quarter" idx="59"/>
          </p:nvPr>
        </p:nvSpPr>
        <p:spPr>
          <a:xfrm>
            <a:off x="4726792" y="4436262"/>
            <a:ext cx="3948896" cy="1703279"/>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108" name="Straight Connector 107"/>
          <p:cNvCxnSpPr/>
          <p:nvPr/>
        </p:nvCxnSpPr>
        <p:spPr>
          <a:xfrm>
            <a:off x="4719638" y="5944860"/>
            <a:ext cx="3948896" cy="2448"/>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9" name="Content Placeholder 51"/>
          <p:cNvSpPr>
            <a:spLocks noGrp="1"/>
          </p:cNvSpPr>
          <p:nvPr>
            <p:ph sz="quarter" idx="60" hasCustomPrompt="1"/>
          </p:nvPr>
        </p:nvSpPr>
        <p:spPr>
          <a:xfrm>
            <a:off x="4726792" y="1654176"/>
            <a:ext cx="3948896" cy="219740"/>
          </a:xfrm>
        </p:spPr>
        <p:txBody>
          <a:bodyPr vert="horz" wrap="square" lIns="0" tIns="0" rIns="0" bIns="0" rtlCol="0">
            <a:spAutoFit/>
          </a:bodyPr>
          <a:lstStyle>
            <a:lvl1pPr>
              <a:defRPr lang="nl-NL" sz="1200" kern="1200" baseline="0" dirty="0">
                <a:solidFill>
                  <a:schemeClr val="tx1"/>
                </a:solidFill>
                <a:latin typeface="+mn-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a:t>Click to edit Unit of measure</a:t>
            </a:r>
            <a:endParaRPr lang="nl-NL" dirty="0"/>
          </a:p>
        </p:txBody>
      </p:sp>
      <p:sp>
        <p:nvSpPr>
          <p:cNvPr id="110" name="Content Placeholder 51"/>
          <p:cNvSpPr>
            <a:spLocks noGrp="1"/>
          </p:cNvSpPr>
          <p:nvPr>
            <p:ph sz="quarter" idx="61" hasCustomPrompt="1"/>
          </p:nvPr>
        </p:nvSpPr>
        <p:spPr>
          <a:xfrm>
            <a:off x="4726792" y="1319213"/>
            <a:ext cx="3948896" cy="219740"/>
          </a:xfrm>
        </p:spPr>
        <p:txBody>
          <a:bodyPr vert="horz" wrap="square" lIns="0" tIns="0" rIns="0" bIns="0" rtlCol="0">
            <a:spAutoFit/>
          </a:bodyPr>
          <a:lstStyle>
            <a:lvl1pPr>
              <a:defRPr lang="nl-NL" sz="1200" kern="1200" baseline="0" dirty="0">
                <a:solidFill>
                  <a:schemeClr val="tx1"/>
                </a:solidFill>
                <a:latin typeface="+mj-lt"/>
                <a:ea typeface="+mn-ea"/>
                <a:cs typeface="+mn-cs"/>
              </a:defRPr>
            </a:lvl1pPr>
          </a:lstStyle>
          <a:p>
            <a:pPr marL="0" lvl="0" indent="0" algn="l" defTabSz="914400" rtl="0" eaLnBrk="1" latinLnBrk="0" hangingPunct="1">
              <a:lnSpc>
                <a:spcPct val="119000"/>
              </a:lnSpc>
              <a:spcBef>
                <a:spcPts val="0"/>
              </a:spcBef>
              <a:spcAft>
                <a:spcPts val="0"/>
              </a:spcAft>
              <a:buClr>
                <a:srgbClr val="F7D117"/>
              </a:buClr>
              <a:buSzPct val="120000"/>
              <a:buFont typeface="Wingdings" pitchFamily="2" charset="2"/>
              <a:buNone/>
            </a:pPr>
            <a:r>
              <a:rPr lang="en-US" dirty="0"/>
              <a:t>CHART TITLE APPEARS HERE</a:t>
            </a:r>
            <a:endParaRPr lang="nl-NL" dirty="0"/>
          </a:p>
        </p:txBody>
      </p:sp>
      <p:cxnSp>
        <p:nvCxnSpPr>
          <p:cNvPr id="111" name="Straight Connector 110"/>
          <p:cNvCxnSpPr/>
          <p:nvPr/>
        </p:nvCxnSpPr>
        <p:spPr>
          <a:xfrm flipV="1">
            <a:off x="4726792" y="1596596"/>
            <a:ext cx="3948896" cy="1224"/>
          </a:xfrm>
          <a:prstGeom prst="line">
            <a:avLst/>
          </a:prstGeom>
          <a:ln w="50800">
            <a:solidFill>
              <a:schemeClr val="bg2"/>
            </a:solidFill>
          </a:ln>
        </p:spPr>
        <p:style>
          <a:lnRef idx="1">
            <a:schemeClr val="accent1"/>
          </a:lnRef>
          <a:fillRef idx="0">
            <a:schemeClr val="accent1"/>
          </a:fillRef>
          <a:effectRef idx="0">
            <a:schemeClr val="accent1"/>
          </a:effectRef>
          <a:fontRef idx="minor">
            <a:schemeClr val="tx1"/>
          </a:fontRef>
        </p:style>
      </p:cxnSp>
      <p:sp>
        <p:nvSpPr>
          <p:cNvPr id="112" name="Chart Placeholder 16"/>
          <p:cNvSpPr>
            <a:spLocks noGrp="1"/>
          </p:cNvSpPr>
          <p:nvPr>
            <p:ph type="chart" sz="quarter" idx="62"/>
          </p:nvPr>
        </p:nvSpPr>
        <p:spPr>
          <a:xfrm>
            <a:off x="4726792" y="1910831"/>
            <a:ext cx="3948896" cy="1703279"/>
          </a:xfrm>
        </p:spPr>
        <p:txBody>
          <a:bodyPr>
            <a:normAutofit/>
          </a:bodyPr>
          <a:lstStyle>
            <a:lvl1pPr>
              <a:defRPr sz="1200">
                <a:solidFill>
                  <a:schemeClr val="tx1"/>
                </a:solidFill>
                <a:latin typeface="+mn-lt"/>
              </a:defRPr>
            </a:lvl1pPr>
          </a:lstStyle>
          <a:p>
            <a:r>
              <a:rPr lang="en-US"/>
              <a:t>Click icon to add chart</a:t>
            </a:r>
            <a:endParaRPr lang="nl-NL" dirty="0"/>
          </a:p>
        </p:txBody>
      </p:sp>
      <p:cxnSp>
        <p:nvCxnSpPr>
          <p:cNvPr id="113" name="Straight Connector 112"/>
          <p:cNvCxnSpPr/>
          <p:nvPr/>
        </p:nvCxnSpPr>
        <p:spPr>
          <a:xfrm>
            <a:off x="4719638" y="3419429"/>
            <a:ext cx="3948896" cy="2448"/>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33"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34"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D32BAE6A-B452-4007-8177-56DD051636F9}" type="slidenum">
              <a:rPr lang="en-GB" smtClean="0">
                <a:solidFill>
                  <a:srgbClr val="595959"/>
                </a:solidFill>
              </a:rPr>
              <a:pPr fontAlgn="base">
                <a:spcBef>
                  <a:spcPct val="0"/>
                </a:spcBef>
                <a:spcAft>
                  <a:spcPct val="0"/>
                </a:spcAft>
              </a:pPr>
              <a:t>‹#›</a:t>
            </a:fld>
            <a:endParaRPr lang="en-GB" dirty="0">
              <a:solidFill>
                <a:srgbClr val="595959"/>
              </a:solidFill>
            </a:endParaRPr>
          </a:p>
        </p:txBody>
      </p:sp>
      <p:sp>
        <p:nvSpPr>
          <p:cNvPr id="3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pPr>
            <a:fld id="{FCB78BA3-A332-41FD-B64C-BB098CC89D43}" type="datetime1">
              <a:rPr lang="en-US" smtClean="0">
                <a:solidFill>
                  <a:srgbClr val="595959"/>
                </a:solidFill>
              </a:rPr>
              <a:t>6/14/2020</a:t>
            </a:fld>
            <a:endParaRPr lang="en-GB" dirty="0">
              <a:solidFill>
                <a:srgbClr val="595959"/>
              </a:solidFill>
            </a:endParaRPr>
          </a:p>
        </p:txBody>
      </p:sp>
      <p:sp>
        <p:nvSpPr>
          <p:cNvPr id="37"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defRPr/>
            </a:pPr>
            <a:r>
              <a:rPr lang="en-GB" dirty="0">
                <a:solidFill>
                  <a:srgbClr val="595959"/>
                </a:solidFill>
              </a:rPr>
              <a:t>Shell Map Library</a:t>
            </a:r>
            <a:endParaRPr lang="en-US" dirty="0">
              <a:solidFill>
                <a:srgbClr val="595959"/>
              </a:solidFill>
            </a:endParaRPr>
          </a:p>
        </p:txBody>
      </p:sp>
    </p:spTree>
    <p:extLst>
      <p:ext uri="{BB962C8B-B14F-4D97-AF65-F5344CB8AC3E}">
        <p14:creationId xmlns:p14="http://schemas.microsoft.com/office/powerpoint/2010/main" val="167402505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grpSp>
        <p:nvGrpSpPr>
          <p:cNvPr id="13" name="Group 12"/>
          <p:cNvGrpSpPr/>
          <p:nvPr/>
        </p:nvGrpSpPr>
        <p:grpSpPr>
          <a:xfrm>
            <a:off x="468313" y="226142"/>
            <a:ext cx="8208961" cy="6167226"/>
            <a:chOff x="468313" y="226142"/>
            <a:chExt cx="8208961" cy="6167226"/>
          </a:xfrm>
        </p:grpSpPr>
        <p:sp>
          <p:nvSpPr>
            <p:cNvPr id="19" name="Rectangle 4"/>
            <p:cNvSpPr>
              <a:spLocks noChangeArrowheads="1"/>
            </p:cNvSpPr>
            <p:nvPr/>
          </p:nvSpPr>
          <p:spPr bwMode="auto">
            <a:xfrm flipH="1">
              <a:off x="468313" y="1307018"/>
              <a:ext cx="7020000" cy="5086350"/>
            </a:xfrm>
            <a:prstGeom prst="rect">
              <a:avLst/>
            </a:prstGeom>
            <a:solidFill>
              <a:schemeClr val="accent1">
                <a:lumMod val="40000"/>
                <a:lumOff val="60000"/>
              </a:schemeClr>
            </a:solidFill>
            <a:ln w="9525">
              <a:noFill/>
              <a:miter lim="800000"/>
              <a:headEnd/>
              <a:tailEnd/>
            </a:ln>
            <a:effectLst/>
          </p:spPr>
          <p:txBody>
            <a:bodyPr wrap="none" anchor="ctr"/>
            <a:lstStyle/>
            <a:p>
              <a:pPr fontAlgn="base">
                <a:spcBef>
                  <a:spcPct val="0"/>
                </a:spcBef>
                <a:spcAft>
                  <a:spcPct val="0"/>
                </a:spcAft>
              </a:pPr>
              <a:r>
                <a:rPr lang="en-GB" dirty="0">
                  <a:solidFill>
                    <a:srgbClr val="595959"/>
                  </a:solidFill>
                </a:rPr>
                <a:t> </a:t>
              </a:r>
            </a:p>
          </p:txBody>
        </p:sp>
        <p:sp>
          <p:nvSpPr>
            <p:cNvPr id="23" name="Rectangle 4"/>
            <p:cNvSpPr>
              <a:spLocks noChangeArrowheads="1"/>
            </p:cNvSpPr>
            <p:nvPr/>
          </p:nvSpPr>
          <p:spPr bwMode="auto">
            <a:xfrm flipH="1">
              <a:off x="1548071" y="226142"/>
              <a:ext cx="7129203" cy="5040000"/>
            </a:xfrm>
            <a:prstGeom prst="rect">
              <a:avLst/>
            </a:prstGeom>
            <a:solidFill>
              <a:schemeClr val="accent1">
                <a:lumMod val="60000"/>
                <a:lumOff val="40000"/>
              </a:schemeClr>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sp>
          <p:nvSpPr>
            <p:cNvPr id="24" name="Rectangle 4"/>
            <p:cNvSpPr>
              <a:spLocks noChangeArrowheads="1"/>
            </p:cNvSpPr>
            <p:nvPr/>
          </p:nvSpPr>
          <p:spPr bwMode="auto">
            <a:xfrm flipH="1">
              <a:off x="1548072" y="1307018"/>
              <a:ext cx="5942197" cy="3960000"/>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grpSp>
      <p:sp>
        <p:nvSpPr>
          <p:cNvPr id="18" name="Title 1"/>
          <p:cNvSpPr>
            <a:spLocks noGrp="1"/>
          </p:cNvSpPr>
          <p:nvPr>
            <p:ph type="title"/>
          </p:nvPr>
        </p:nvSpPr>
        <p:spPr>
          <a:xfrm>
            <a:off x="1782070" y="3198783"/>
            <a:ext cx="5603468" cy="1362075"/>
          </a:xfrm>
          <a:prstGeom prst="rect">
            <a:avLst/>
          </a:prstGeom>
        </p:spPr>
        <p:txBody>
          <a:bodyPr lIns="0" tIns="0" rIns="0" bIns="0"/>
          <a:lstStyle>
            <a:lvl1pPr algn="l">
              <a:defRPr sz="1600" b="0" cap="none" baseline="0">
                <a:solidFill>
                  <a:schemeClr val="tx1"/>
                </a:solidFill>
                <a:latin typeface="+mn-lt"/>
              </a:defRPr>
            </a:lvl1pPr>
          </a:lstStyle>
          <a:p>
            <a:r>
              <a:rPr lang="en-US"/>
              <a:t>Click to edit Master title style</a:t>
            </a:r>
            <a:endParaRPr lang="en-MY" dirty="0"/>
          </a:p>
        </p:txBody>
      </p:sp>
      <p:sp>
        <p:nvSpPr>
          <p:cNvPr id="25" name="Text Placeholder 2"/>
          <p:cNvSpPr>
            <a:spLocks noGrp="1"/>
          </p:cNvSpPr>
          <p:nvPr>
            <p:ph type="body" idx="1"/>
          </p:nvPr>
        </p:nvSpPr>
        <p:spPr>
          <a:xfrm>
            <a:off x="1782070" y="2379407"/>
            <a:ext cx="5603468" cy="741600"/>
          </a:xfrm>
          <a:prstGeom prst="rect">
            <a:avLst/>
          </a:prstGeom>
        </p:spPr>
        <p:txBody>
          <a:bodyPr lIns="0" tIns="0" rIns="0" bIns="0" anchor="t" anchorCtr="0"/>
          <a:lstStyle>
            <a:lvl1pPr marL="0" indent="0">
              <a:buNone/>
              <a:defRPr sz="2400" b="1" cap="all" baseline="0">
                <a:solidFill>
                  <a:schemeClr val="accent2"/>
                </a:solidFill>
                <a:latin typeface="+mj-lt"/>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34" name="Text Placeholder 13"/>
          <p:cNvSpPr>
            <a:spLocks noGrp="1"/>
          </p:cNvSpPr>
          <p:nvPr>
            <p:ph type="body" sz="quarter" idx="13" hasCustomPrompt="1"/>
          </p:nvPr>
        </p:nvSpPr>
        <p:spPr>
          <a:xfrm>
            <a:off x="1782070" y="1415008"/>
            <a:ext cx="2243127" cy="964626"/>
          </a:xfrm>
          <a:prstGeom prst="rect">
            <a:avLst/>
          </a:prstGeom>
        </p:spPr>
        <p:txBody>
          <a:bodyPr lIns="0" tIns="0" rIns="0" bIns="0"/>
          <a:lstStyle>
            <a:lvl1pPr>
              <a:buNone/>
              <a:defRPr sz="6000">
                <a:solidFill>
                  <a:schemeClr val="accent2"/>
                </a:solidFill>
                <a:latin typeface="Futura Light" pitchFamily="2" charset="0"/>
              </a:defRPr>
            </a:lvl1pPr>
          </a:lstStyle>
          <a:p>
            <a:pPr lvl="0"/>
            <a:r>
              <a:rPr lang="en-GB" dirty="0"/>
              <a:t>0.0</a:t>
            </a:r>
          </a:p>
        </p:txBody>
      </p:sp>
      <p:sp>
        <p:nvSpPr>
          <p:cNvPr id="12"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16"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D32BAE6A-B452-4007-8177-56DD051636F9}" type="slidenum">
              <a:rPr lang="en-GB" smtClean="0">
                <a:solidFill>
                  <a:srgbClr val="595959"/>
                </a:solidFill>
              </a:rPr>
              <a:pPr fontAlgn="base">
                <a:spcBef>
                  <a:spcPct val="0"/>
                </a:spcBef>
                <a:spcAft>
                  <a:spcPct val="0"/>
                </a:spcAft>
              </a:pPr>
              <a:t>‹#›</a:t>
            </a:fld>
            <a:endParaRPr lang="en-GB" dirty="0">
              <a:solidFill>
                <a:srgbClr val="595959"/>
              </a:solidFill>
            </a:endParaRPr>
          </a:p>
        </p:txBody>
      </p:sp>
      <p:sp>
        <p:nvSpPr>
          <p:cNvPr id="17"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pPr>
            <a:fld id="{5A02554F-334D-46A6-903D-B5E62AE56176}" type="datetime1">
              <a:rPr lang="en-US" smtClean="0">
                <a:solidFill>
                  <a:srgbClr val="595959"/>
                </a:solidFill>
              </a:rPr>
              <a:t>6/14/2020</a:t>
            </a:fld>
            <a:endParaRPr lang="en-GB" dirty="0">
              <a:solidFill>
                <a:srgbClr val="595959"/>
              </a:solidFill>
            </a:endParaRPr>
          </a:p>
        </p:txBody>
      </p:sp>
      <p:sp>
        <p:nvSpPr>
          <p:cNvPr id="20"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defRPr/>
            </a:pPr>
            <a:r>
              <a:rPr lang="en-GB" dirty="0">
                <a:solidFill>
                  <a:srgbClr val="595959"/>
                </a:solidFill>
              </a:rPr>
              <a:t>Shell Map Library</a:t>
            </a:r>
            <a:endParaRPr lang="en-US" dirty="0">
              <a:solidFill>
                <a:srgbClr val="595959"/>
              </a:solidFill>
            </a:endParaRPr>
          </a:p>
        </p:txBody>
      </p:sp>
    </p:spTree>
    <p:extLst>
      <p:ext uri="{BB962C8B-B14F-4D97-AF65-F5344CB8AC3E}">
        <p14:creationId xmlns:p14="http://schemas.microsoft.com/office/powerpoint/2010/main" val="119175127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7" name="Rectangle 4"/>
          <p:cNvSpPr>
            <a:spLocks noChangeArrowheads="1"/>
          </p:cNvSpPr>
          <p:nvPr/>
        </p:nvSpPr>
        <p:spPr bwMode="auto">
          <a:xfrm>
            <a:off x="0" y="228599"/>
            <a:ext cx="8675688" cy="516467"/>
          </a:xfrm>
          <a:prstGeom prst="rect">
            <a:avLst/>
          </a:prstGeom>
          <a:solidFill>
            <a:schemeClr val="accent1"/>
          </a:solidFill>
          <a:ln w="9525" algn="ctr">
            <a:noFill/>
            <a:miter lim="800000"/>
            <a:headEnd/>
            <a:tailEnd/>
          </a:ln>
        </p:spPr>
        <p:txBody>
          <a:bodyPr vert="horz" wrap="square" lIns="928800" tIns="133200" rIns="36000" bIns="0" numCol="1" anchor="t" anchorCtr="0" compatLnSpc="1">
            <a:prstTxWarp prst="textNoShape">
              <a:avLst/>
            </a:prstTxWarp>
          </a:bodyPr>
          <a:lstStyle/>
          <a:p>
            <a:pPr eaLnBrk="0" fontAlgn="base" hangingPunct="0">
              <a:lnSpc>
                <a:spcPct val="90000"/>
              </a:lnSpc>
              <a:spcBef>
                <a:spcPct val="0"/>
              </a:spcBef>
              <a:spcAft>
                <a:spcPct val="0"/>
              </a:spcAft>
            </a:pPr>
            <a:endParaRPr lang="en-US" sz="2400" b="1" dirty="0">
              <a:solidFill>
                <a:srgbClr val="999999"/>
              </a:solidFill>
            </a:endParaRPr>
          </a:p>
        </p:txBody>
      </p:sp>
      <p:sp>
        <p:nvSpPr>
          <p:cNvPr id="34" name="Rectangle 2"/>
          <p:cNvSpPr>
            <a:spLocks noGrp="1" noChangeArrowheads="1"/>
          </p:cNvSpPr>
          <p:nvPr>
            <p:ph type="title"/>
          </p:nvPr>
        </p:nvSpPr>
        <p:spPr bwMode="auto">
          <a:xfrm>
            <a:off x="468313" y="295200"/>
            <a:ext cx="8132199" cy="419156"/>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cap="all" baseline="0">
                <a:solidFill>
                  <a:schemeClr val="accent2"/>
                </a:solidFill>
              </a:defRPr>
            </a:lvl1pPr>
          </a:lstStyle>
          <a:p>
            <a:pPr lvl="0"/>
            <a:r>
              <a:rPr lang="en-US"/>
              <a:t>Click to edit Master title style</a:t>
            </a:r>
            <a:endParaRPr lang="en-US" dirty="0"/>
          </a:p>
        </p:txBody>
      </p:sp>
      <p:sp>
        <p:nvSpPr>
          <p:cNvPr id="8"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9"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22DBBBCA-8751-4A90-B5C4-6D143C612C3A}" type="slidenum">
              <a:rPr lang="en-US" smtClean="0">
                <a:solidFill>
                  <a:srgbClr val="595959"/>
                </a:solidFill>
              </a:rPr>
              <a:pPr fontAlgn="base">
                <a:spcBef>
                  <a:spcPct val="0"/>
                </a:spcBef>
                <a:spcAft>
                  <a:spcPct val="0"/>
                </a:spcAft>
              </a:pPr>
              <a:t>‹#›</a:t>
            </a:fld>
            <a:endParaRPr lang="en-US" dirty="0">
              <a:solidFill>
                <a:srgbClr val="595959"/>
              </a:solidFill>
            </a:endParaRPr>
          </a:p>
        </p:txBody>
      </p:sp>
      <p:sp>
        <p:nvSpPr>
          <p:cNvPr id="12"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defRPr/>
            </a:pPr>
            <a:fld id="{0C42BCCF-0D0D-4944-A0ED-D9B93F3CC54D}" type="datetime1">
              <a:rPr lang="en-US" smtClean="0">
                <a:solidFill>
                  <a:srgbClr val="595959"/>
                </a:solidFill>
              </a:rPr>
              <a:t>6/14/2020</a:t>
            </a:fld>
            <a:endParaRPr lang="en-US" dirty="0">
              <a:solidFill>
                <a:srgbClr val="595959"/>
              </a:solidFill>
            </a:endParaRPr>
          </a:p>
        </p:txBody>
      </p:sp>
      <p:sp>
        <p:nvSpPr>
          <p:cNvPr id="15"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pPr>
            <a:r>
              <a:rPr lang="en-US" dirty="0">
                <a:solidFill>
                  <a:srgbClr val="595959"/>
                </a:solidFill>
              </a:rPr>
              <a:t>Shell Map Library</a:t>
            </a:r>
          </a:p>
        </p:txBody>
      </p:sp>
    </p:spTree>
    <p:extLst>
      <p:ext uri="{BB962C8B-B14F-4D97-AF65-F5344CB8AC3E}">
        <p14:creationId xmlns:p14="http://schemas.microsoft.com/office/powerpoint/2010/main" val="48170763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Only - 2 Line Heading">
    <p:spTree>
      <p:nvGrpSpPr>
        <p:cNvPr id="1" name=""/>
        <p:cNvGrpSpPr/>
        <p:nvPr/>
      </p:nvGrpSpPr>
      <p:grpSpPr>
        <a:xfrm>
          <a:off x="0" y="0"/>
          <a:ext cx="0" cy="0"/>
          <a:chOff x="0" y="0"/>
          <a:chExt cx="0" cy="0"/>
        </a:xfrm>
      </p:grpSpPr>
      <p:sp>
        <p:nvSpPr>
          <p:cNvPr id="9" name="Rectangle 4"/>
          <p:cNvSpPr>
            <a:spLocks noChangeArrowheads="1"/>
          </p:cNvSpPr>
          <p:nvPr/>
        </p:nvSpPr>
        <p:spPr bwMode="auto">
          <a:xfrm>
            <a:off x="0" y="228600"/>
            <a:ext cx="8675688" cy="893763"/>
          </a:xfrm>
          <a:prstGeom prst="rect">
            <a:avLst/>
          </a:prstGeom>
          <a:solidFill>
            <a:schemeClr val="accent1"/>
          </a:solidFill>
          <a:ln w="9525" algn="ctr">
            <a:noFill/>
            <a:miter lim="800000"/>
            <a:headEnd/>
            <a:tailEnd/>
          </a:ln>
        </p:spPr>
        <p:txBody>
          <a:bodyPr vert="horz" wrap="square" lIns="928800" tIns="133200" rIns="36000" bIns="0" numCol="1" anchor="t" anchorCtr="0" compatLnSpc="1">
            <a:prstTxWarp prst="textNoShape">
              <a:avLst/>
            </a:prstTxWarp>
          </a:bodyPr>
          <a:lstStyle/>
          <a:p>
            <a:pPr eaLnBrk="0" fontAlgn="base" hangingPunct="0">
              <a:lnSpc>
                <a:spcPct val="90000"/>
              </a:lnSpc>
              <a:spcBef>
                <a:spcPct val="0"/>
              </a:spcBef>
              <a:spcAft>
                <a:spcPct val="0"/>
              </a:spcAft>
            </a:pPr>
            <a:endParaRPr lang="en-US" sz="2400" b="1" dirty="0">
              <a:solidFill>
                <a:srgbClr val="999999"/>
              </a:solidFill>
            </a:endParaRPr>
          </a:p>
        </p:txBody>
      </p:sp>
      <p:sp>
        <p:nvSpPr>
          <p:cNvPr id="34" name="Rectangle 2"/>
          <p:cNvSpPr>
            <a:spLocks noGrp="1" noChangeArrowheads="1"/>
          </p:cNvSpPr>
          <p:nvPr>
            <p:ph type="title"/>
          </p:nvPr>
        </p:nvSpPr>
        <p:spPr bwMode="auto">
          <a:xfrm>
            <a:off x="468313" y="295200"/>
            <a:ext cx="8132199" cy="741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cap="all" baseline="0">
                <a:solidFill>
                  <a:schemeClr val="accent2"/>
                </a:solidFill>
              </a:defRPr>
            </a:lvl1pPr>
          </a:lstStyle>
          <a:p>
            <a:pPr lvl="0"/>
            <a:r>
              <a:rPr lang="en-US"/>
              <a:t>Click to edit Master title style</a:t>
            </a:r>
            <a:endParaRPr lang="en-US" dirty="0"/>
          </a:p>
        </p:txBody>
      </p:sp>
      <p:sp>
        <p:nvSpPr>
          <p:cNvPr id="11"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12"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C5B225B9-CC14-4D3A-A335-ACB0D04A1E24}" type="slidenum">
              <a:rPr lang="en-US" smtClean="0">
                <a:solidFill>
                  <a:srgbClr val="595959"/>
                </a:solidFill>
              </a:rPr>
              <a:pPr fontAlgn="base">
                <a:spcBef>
                  <a:spcPct val="0"/>
                </a:spcBef>
                <a:spcAft>
                  <a:spcPct val="0"/>
                </a:spcAft>
              </a:pPr>
              <a:t>‹#›</a:t>
            </a:fld>
            <a:endParaRPr lang="en-US" dirty="0">
              <a:solidFill>
                <a:srgbClr val="595959"/>
              </a:solidFill>
            </a:endParaRPr>
          </a:p>
        </p:txBody>
      </p:sp>
      <p:sp>
        <p:nvSpPr>
          <p:cNvPr id="13"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defRPr/>
            </a:pPr>
            <a:fld id="{5C04F08F-AE36-42E1-80AF-9EFD40986BFC}" type="datetime1">
              <a:rPr lang="en-US" smtClean="0">
                <a:solidFill>
                  <a:srgbClr val="595959"/>
                </a:solidFill>
              </a:rPr>
              <a:t>6/14/2020</a:t>
            </a:fld>
            <a:endParaRPr lang="en-US" dirty="0">
              <a:solidFill>
                <a:srgbClr val="595959"/>
              </a:solidFill>
            </a:endParaRPr>
          </a:p>
        </p:txBody>
      </p:sp>
      <p:sp>
        <p:nvSpPr>
          <p:cNvPr id="15"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pPr>
            <a:r>
              <a:rPr lang="en-US" dirty="0">
                <a:solidFill>
                  <a:srgbClr val="595959"/>
                </a:solidFill>
              </a:rPr>
              <a:t>Shell Map Library</a:t>
            </a:r>
          </a:p>
        </p:txBody>
      </p:sp>
    </p:spTree>
    <p:extLst>
      <p:ext uri="{BB962C8B-B14F-4D97-AF65-F5344CB8AC3E}">
        <p14:creationId xmlns:p14="http://schemas.microsoft.com/office/powerpoint/2010/main" val="1191667921"/>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amp;A">
    <p:spTree>
      <p:nvGrpSpPr>
        <p:cNvPr id="1" name=""/>
        <p:cNvGrpSpPr/>
        <p:nvPr/>
      </p:nvGrpSpPr>
      <p:grpSpPr>
        <a:xfrm>
          <a:off x="0" y="0"/>
          <a:ext cx="0" cy="0"/>
          <a:chOff x="0" y="0"/>
          <a:chExt cx="0" cy="0"/>
        </a:xfrm>
      </p:grpSpPr>
      <p:grpSp>
        <p:nvGrpSpPr>
          <p:cNvPr id="13" name="Group 12"/>
          <p:cNvGrpSpPr/>
          <p:nvPr/>
        </p:nvGrpSpPr>
        <p:grpSpPr>
          <a:xfrm>
            <a:off x="468313" y="226142"/>
            <a:ext cx="8208961" cy="6167226"/>
            <a:chOff x="468313" y="226142"/>
            <a:chExt cx="8208961" cy="6167226"/>
          </a:xfrm>
        </p:grpSpPr>
        <p:sp>
          <p:nvSpPr>
            <p:cNvPr id="19" name="Rectangle 4"/>
            <p:cNvSpPr>
              <a:spLocks noChangeArrowheads="1"/>
            </p:cNvSpPr>
            <p:nvPr/>
          </p:nvSpPr>
          <p:spPr bwMode="auto">
            <a:xfrm flipH="1">
              <a:off x="468313" y="1307018"/>
              <a:ext cx="7020000" cy="5086350"/>
            </a:xfrm>
            <a:prstGeom prst="rect">
              <a:avLst/>
            </a:prstGeom>
            <a:solidFill>
              <a:schemeClr val="accent1">
                <a:lumMod val="40000"/>
                <a:lumOff val="60000"/>
              </a:schemeClr>
            </a:solidFill>
            <a:ln w="9525">
              <a:noFill/>
              <a:miter lim="800000"/>
              <a:headEnd/>
              <a:tailEnd/>
            </a:ln>
            <a:effectLst/>
          </p:spPr>
          <p:txBody>
            <a:bodyPr wrap="none" anchor="ctr"/>
            <a:lstStyle/>
            <a:p>
              <a:pPr fontAlgn="base">
                <a:spcBef>
                  <a:spcPct val="0"/>
                </a:spcBef>
                <a:spcAft>
                  <a:spcPct val="0"/>
                </a:spcAft>
              </a:pPr>
              <a:r>
                <a:rPr lang="en-GB" dirty="0">
                  <a:solidFill>
                    <a:srgbClr val="595959"/>
                  </a:solidFill>
                </a:rPr>
                <a:t> </a:t>
              </a:r>
            </a:p>
          </p:txBody>
        </p:sp>
        <p:sp>
          <p:nvSpPr>
            <p:cNvPr id="20" name="Rectangle 4"/>
            <p:cNvSpPr>
              <a:spLocks noChangeArrowheads="1"/>
            </p:cNvSpPr>
            <p:nvPr/>
          </p:nvSpPr>
          <p:spPr bwMode="auto">
            <a:xfrm flipH="1">
              <a:off x="1548071" y="226142"/>
              <a:ext cx="7129203" cy="5040000"/>
            </a:xfrm>
            <a:prstGeom prst="rect">
              <a:avLst/>
            </a:prstGeom>
            <a:solidFill>
              <a:schemeClr val="accent1">
                <a:lumMod val="60000"/>
                <a:lumOff val="40000"/>
              </a:schemeClr>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sp>
          <p:nvSpPr>
            <p:cNvPr id="21" name="Rectangle 4"/>
            <p:cNvSpPr>
              <a:spLocks noChangeArrowheads="1"/>
            </p:cNvSpPr>
            <p:nvPr/>
          </p:nvSpPr>
          <p:spPr bwMode="auto">
            <a:xfrm flipH="1">
              <a:off x="1548072" y="1307018"/>
              <a:ext cx="5942197" cy="3960000"/>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grpSp>
      <p:sp>
        <p:nvSpPr>
          <p:cNvPr id="34" name="Text Placeholder 13"/>
          <p:cNvSpPr>
            <a:spLocks noGrp="1"/>
          </p:cNvSpPr>
          <p:nvPr>
            <p:ph type="body" sz="quarter" idx="13" hasCustomPrompt="1"/>
          </p:nvPr>
        </p:nvSpPr>
        <p:spPr>
          <a:xfrm>
            <a:off x="1782070" y="1415008"/>
            <a:ext cx="2243127" cy="964626"/>
          </a:xfrm>
          <a:prstGeom prst="rect">
            <a:avLst/>
          </a:prstGeom>
        </p:spPr>
        <p:txBody>
          <a:bodyPr lIns="0" tIns="0" rIns="0" bIns="0"/>
          <a:lstStyle>
            <a:lvl1pPr>
              <a:buNone/>
              <a:defRPr sz="6000">
                <a:solidFill>
                  <a:schemeClr val="accent2"/>
                </a:solidFill>
                <a:latin typeface="Futura Light" pitchFamily="2" charset="0"/>
              </a:defRPr>
            </a:lvl1pPr>
          </a:lstStyle>
          <a:p>
            <a:pPr lvl="0"/>
            <a:r>
              <a:rPr lang="en-GB" dirty="0"/>
              <a:t>Q &amp; A</a:t>
            </a:r>
          </a:p>
        </p:txBody>
      </p:sp>
      <p:sp>
        <p:nvSpPr>
          <p:cNvPr id="10"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14"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FC52A7BA-B979-4290-BD1E-C75778962EB4}" type="slidenum">
              <a:rPr lang="en-US" smtClean="0">
                <a:solidFill>
                  <a:srgbClr val="595959"/>
                </a:solidFill>
              </a:rPr>
              <a:pPr fontAlgn="base">
                <a:spcBef>
                  <a:spcPct val="0"/>
                </a:spcBef>
                <a:spcAft>
                  <a:spcPct val="0"/>
                </a:spcAft>
              </a:pPr>
              <a:t>‹#›</a:t>
            </a:fld>
            <a:endParaRPr lang="en-US" dirty="0">
              <a:solidFill>
                <a:srgbClr val="595959"/>
              </a:solidFill>
            </a:endParaRPr>
          </a:p>
        </p:txBody>
      </p:sp>
      <p:sp>
        <p:nvSpPr>
          <p:cNvPr id="1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defRPr/>
            </a:pPr>
            <a:fld id="{08228D61-A208-49F4-AE48-4872069B9AE6}" type="datetime1">
              <a:rPr lang="en-US" smtClean="0">
                <a:solidFill>
                  <a:srgbClr val="595959"/>
                </a:solidFill>
              </a:rPr>
              <a:t>6/14/2020</a:t>
            </a:fld>
            <a:endParaRPr lang="en-US" dirty="0">
              <a:solidFill>
                <a:srgbClr val="595959"/>
              </a:solidFill>
            </a:endParaRPr>
          </a:p>
        </p:txBody>
      </p:sp>
      <p:sp>
        <p:nvSpPr>
          <p:cNvPr id="17"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pPr>
            <a:r>
              <a:rPr lang="en-US" dirty="0">
                <a:solidFill>
                  <a:srgbClr val="595959"/>
                </a:solidFill>
              </a:rPr>
              <a:t>Shell Map Library</a:t>
            </a:r>
          </a:p>
        </p:txBody>
      </p:sp>
    </p:spTree>
    <p:extLst>
      <p:ext uri="{BB962C8B-B14F-4D97-AF65-F5344CB8AC3E}">
        <p14:creationId xmlns:p14="http://schemas.microsoft.com/office/powerpoint/2010/main" val="74965486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7"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10"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F6BABB8F-0694-4F25-A491-82C4CCA7AEED}" type="slidenum">
              <a:rPr lang="en-US" smtClean="0">
                <a:solidFill>
                  <a:srgbClr val="595959"/>
                </a:solidFill>
              </a:rPr>
              <a:pPr fontAlgn="base">
                <a:spcBef>
                  <a:spcPct val="0"/>
                </a:spcBef>
                <a:spcAft>
                  <a:spcPct val="0"/>
                </a:spcAft>
              </a:pPr>
              <a:t>‹#›</a:t>
            </a:fld>
            <a:endParaRPr lang="en-US" dirty="0">
              <a:solidFill>
                <a:srgbClr val="595959"/>
              </a:solidFill>
            </a:endParaRPr>
          </a:p>
        </p:txBody>
      </p:sp>
      <p:sp>
        <p:nvSpPr>
          <p:cNvPr id="11"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defRPr/>
            </a:pPr>
            <a:fld id="{D498F8BA-AB03-40CD-AFEA-BADB0DC54B1F}" type="datetime1">
              <a:rPr lang="en-US" smtClean="0">
                <a:solidFill>
                  <a:srgbClr val="595959"/>
                </a:solidFill>
              </a:rPr>
              <a:t>6/14/2020</a:t>
            </a:fld>
            <a:endParaRPr lang="en-US" dirty="0">
              <a:solidFill>
                <a:srgbClr val="595959"/>
              </a:solidFill>
            </a:endParaRPr>
          </a:p>
        </p:txBody>
      </p:sp>
      <p:sp>
        <p:nvSpPr>
          <p:cNvPr id="12"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pPr>
            <a:r>
              <a:rPr lang="en-US" dirty="0">
                <a:solidFill>
                  <a:srgbClr val="595959"/>
                </a:solidFill>
              </a:rPr>
              <a:t>Shell Map Library</a:t>
            </a:r>
          </a:p>
        </p:txBody>
      </p:sp>
    </p:spTree>
    <p:extLst>
      <p:ext uri="{BB962C8B-B14F-4D97-AF65-F5344CB8AC3E}">
        <p14:creationId xmlns:p14="http://schemas.microsoft.com/office/powerpoint/2010/main" val="3188269449"/>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End Slide (Mandatory)">
    <p:spTree>
      <p:nvGrpSpPr>
        <p:cNvPr id="1" name=""/>
        <p:cNvGrpSpPr/>
        <p:nvPr/>
      </p:nvGrpSpPr>
      <p:grpSpPr>
        <a:xfrm>
          <a:off x="0" y="0"/>
          <a:ext cx="0" cy="0"/>
          <a:chOff x="0" y="0"/>
          <a:chExt cx="0" cy="0"/>
        </a:xfrm>
      </p:grpSpPr>
      <p:grpSp>
        <p:nvGrpSpPr>
          <p:cNvPr id="4" name="Group 3"/>
          <p:cNvGrpSpPr/>
          <p:nvPr/>
        </p:nvGrpSpPr>
        <p:grpSpPr>
          <a:xfrm>
            <a:off x="0" y="0"/>
            <a:ext cx="9144000" cy="6858000"/>
            <a:chOff x="0" y="0"/>
            <a:chExt cx="9144000"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a:solidFill>
                  <a:srgbClr val="FFFFFF"/>
                </a:solidFill>
              </a:endParaRPr>
            </a:p>
          </p:txBody>
        </p:sp>
        <p:pic>
          <p:nvPicPr>
            <p:cNvPr id="3" name="Picture 2" descr="Shell-2010-Pecten-RGBpc.wmf"/>
            <p:cNvPicPr>
              <a:picLocks noChangeAspect="1"/>
            </p:cNvPicPr>
            <p:nvPr userDrawn="1"/>
          </p:nvPicPr>
          <p:blipFill>
            <a:blip r:embed="rId2" cstate="print"/>
            <a:stretch>
              <a:fillRect/>
            </a:stretch>
          </p:blipFill>
          <p:spPr>
            <a:xfrm>
              <a:off x="3418626" y="2285524"/>
              <a:ext cx="2340000" cy="2170570"/>
            </a:xfrm>
            <a:prstGeom prst="rect">
              <a:avLst/>
            </a:prstGeom>
          </p:spPr>
        </p:pic>
      </p:grpSp>
      <p:pic>
        <p:nvPicPr>
          <p:cNvPr id="5" name="Picture 4" descr="Shell-2010-Pecten-RGBpc.wmf"/>
          <p:cNvPicPr>
            <a:picLocks noChangeAspect="1"/>
          </p:cNvPicPr>
          <p:nvPr userDrawn="1"/>
        </p:nvPicPr>
        <p:blipFill>
          <a:blip r:embed="rId2" cstate="print"/>
          <a:stretch>
            <a:fillRect/>
          </a:stretch>
        </p:blipFill>
        <p:spPr>
          <a:xfrm>
            <a:off x="3418626" y="2285524"/>
            <a:ext cx="2340000" cy="2170570"/>
          </a:xfrm>
          <a:prstGeom prst="rect">
            <a:avLst/>
          </a:prstGeom>
        </p:spPr>
      </p:pic>
    </p:spTree>
    <p:extLst>
      <p:ext uri="{BB962C8B-B14F-4D97-AF65-F5344CB8AC3E}">
        <p14:creationId xmlns:p14="http://schemas.microsoft.com/office/powerpoint/2010/main" val="634941496"/>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1_Title Slide">
    <p:spTree>
      <p:nvGrpSpPr>
        <p:cNvPr id="1" name=""/>
        <p:cNvGrpSpPr/>
        <p:nvPr/>
      </p:nvGrpSpPr>
      <p:grpSpPr>
        <a:xfrm>
          <a:off x="0" y="0"/>
          <a:ext cx="0" cy="0"/>
          <a:chOff x="0" y="0"/>
          <a:chExt cx="0" cy="0"/>
        </a:xfrm>
      </p:grpSpPr>
      <p:grpSp>
        <p:nvGrpSpPr>
          <p:cNvPr id="11" name="Group 10"/>
          <p:cNvGrpSpPr/>
          <p:nvPr userDrawn="1"/>
        </p:nvGrpSpPr>
        <p:grpSpPr>
          <a:xfrm>
            <a:off x="468313" y="226142"/>
            <a:ext cx="8208961" cy="6167226"/>
            <a:chOff x="468313" y="226142"/>
            <a:chExt cx="8208961" cy="6167226"/>
          </a:xfrm>
        </p:grpSpPr>
        <p:sp>
          <p:nvSpPr>
            <p:cNvPr id="15" name="Rectangle 4"/>
            <p:cNvSpPr>
              <a:spLocks noChangeArrowheads="1"/>
            </p:cNvSpPr>
            <p:nvPr/>
          </p:nvSpPr>
          <p:spPr bwMode="auto">
            <a:xfrm flipH="1">
              <a:off x="468313" y="1307018"/>
              <a:ext cx="7020000" cy="5086350"/>
            </a:xfrm>
            <a:prstGeom prst="rect">
              <a:avLst/>
            </a:prstGeom>
            <a:solidFill>
              <a:schemeClr val="accent1">
                <a:lumMod val="40000"/>
                <a:lumOff val="60000"/>
              </a:schemeClr>
            </a:solidFill>
            <a:ln w="9525">
              <a:noFill/>
              <a:miter lim="800000"/>
              <a:headEnd/>
              <a:tailEnd/>
            </a:ln>
            <a:effectLst/>
          </p:spPr>
          <p:txBody>
            <a:bodyPr wrap="none" anchor="ctr"/>
            <a:lstStyle/>
            <a:p>
              <a:pPr fontAlgn="base">
                <a:spcBef>
                  <a:spcPct val="0"/>
                </a:spcBef>
                <a:spcAft>
                  <a:spcPct val="0"/>
                </a:spcAft>
              </a:pPr>
              <a:r>
                <a:rPr lang="en-GB" dirty="0">
                  <a:solidFill>
                    <a:srgbClr val="595959"/>
                  </a:solidFill>
                </a:rPr>
                <a:t> </a:t>
              </a:r>
            </a:p>
          </p:txBody>
        </p:sp>
        <p:sp>
          <p:nvSpPr>
            <p:cNvPr id="16" name="Rectangle 4"/>
            <p:cNvSpPr>
              <a:spLocks noChangeArrowheads="1"/>
            </p:cNvSpPr>
            <p:nvPr/>
          </p:nvSpPr>
          <p:spPr bwMode="auto">
            <a:xfrm flipH="1">
              <a:off x="1548071" y="226142"/>
              <a:ext cx="7129203" cy="5040000"/>
            </a:xfrm>
            <a:prstGeom prst="rect">
              <a:avLst/>
            </a:prstGeom>
            <a:solidFill>
              <a:schemeClr val="accent1">
                <a:lumMod val="60000"/>
                <a:lumOff val="40000"/>
              </a:schemeClr>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sp>
          <p:nvSpPr>
            <p:cNvPr id="17" name="Rectangle 4"/>
            <p:cNvSpPr>
              <a:spLocks noChangeArrowheads="1"/>
            </p:cNvSpPr>
            <p:nvPr/>
          </p:nvSpPr>
          <p:spPr bwMode="auto">
            <a:xfrm flipH="1">
              <a:off x="1548072" y="1307018"/>
              <a:ext cx="5942197" cy="3960000"/>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pic>
          <p:nvPicPr>
            <p:cNvPr id="23" name="Picture 22" descr="Shell-2010-Pecten-RGBpc.wmf"/>
            <p:cNvPicPr>
              <a:picLocks noChangeAspect="1"/>
            </p:cNvPicPr>
            <p:nvPr/>
          </p:nvPicPr>
          <p:blipFill>
            <a:blip r:embed="rId2" cstate="print"/>
            <a:stretch>
              <a:fillRect/>
            </a:stretch>
          </p:blipFill>
          <p:spPr>
            <a:xfrm flipH="1">
              <a:off x="468313" y="290934"/>
              <a:ext cx="720000" cy="667868"/>
            </a:xfrm>
            <a:prstGeom prst="rect">
              <a:avLst/>
            </a:prstGeom>
            <a:noFill/>
          </p:spPr>
        </p:pic>
      </p:grpSp>
      <p:sp>
        <p:nvSpPr>
          <p:cNvPr id="28" name="Rectangle 2"/>
          <p:cNvSpPr>
            <a:spLocks noGrp="1" noChangeArrowheads="1"/>
          </p:cNvSpPr>
          <p:nvPr userDrawn="1">
            <p:ph type="ctrTitle"/>
          </p:nvPr>
        </p:nvSpPr>
        <p:spPr>
          <a:xfrm>
            <a:off x="1697782" y="1400847"/>
            <a:ext cx="5694536" cy="1206000"/>
          </a:xfrm>
          <a:noFill/>
        </p:spPr>
        <p:txBody>
          <a:bodyPr lIns="0" tIns="0" rIns="0"/>
          <a:lstStyle>
            <a:lvl1pPr>
              <a:defRPr kern="1200" cap="all" spc="0" baseline="0">
                <a:solidFill>
                  <a:schemeClr val="accent2"/>
                </a:solidFill>
                <a:latin typeface="+mj-lt"/>
                <a:cs typeface="Arial" pitchFamily="34" charset="0"/>
              </a:defRPr>
            </a:lvl1pPr>
          </a:lstStyle>
          <a:p>
            <a:r>
              <a:rPr lang="en-US" dirty="0"/>
              <a:t>Click to edit Master title style</a:t>
            </a:r>
            <a:endParaRPr lang="en-GB" dirty="0"/>
          </a:p>
        </p:txBody>
      </p:sp>
      <p:sp>
        <p:nvSpPr>
          <p:cNvPr id="29" name="Rectangle 3"/>
          <p:cNvSpPr>
            <a:spLocks noGrp="1" noChangeArrowheads="1"/>
          </p:cNvSpPr>
          <p:nvPr userDrawn="1">
            <p:ph type="subTitle" idx="1"/>
          </p:nvPr>
        </p:nvSpPr>
        <p:spPr>
          <a:xfrm>
            <a:off x="1697782" y="2851200"/>
            <a:ext cx="2700000" cy="1620000"/>
          </a:xfrm>
        </p:spPr>
        <p:txBody>
          <a:bodyPr/>
          <a:lstStyle>
            <a:lvl1pPr marL="0" indent="0">
              <a:spcBef>
                <a:spcPct val="0"/>
              </a:spcBef>
              <a:buFont typeface="Wingdings" pitchFamily="2" charset="2"/>
              <a:buNone/>
              <a:defRPr sz="1600" baseline="0">
                <a:solidFill>
                  <a:schemeClr val="tx1"/>
                </a:solidFill>
                <a:latin typeface="+mn-lt"/>
                <a:cs typeface="Arial" pitchFamily="34" charset="0"/>
              </a:defRPr>
            </a:lvl1pPr>
          </a:lstStyle>
          <a:p>
            <a:r>
              <a:rPr lang="en-US" dirty="0"/>
              <a:t>Click to edit Master subtitle style</a:t>
            </a:r>
            <a:endParaRPr lang="en-GB" dirty="0"/>
          </a:p>
        </p:txBody>
      </p:sp>
      <p:sp>
        <p:nvSpPr>
          <p:cNvPr id="32" name="Text Placeholder 31"/>
          <p:cNvSpPr>
            <a:spLocks noGrp="1"/>
          </p:cNvSpPr>
          <p:nvPr userDrawn="1">
            <p:ph type="body" sz="quarter" idx="10" hasCustomPrompt="1"/>
          </p:nvPr>
        </p:nvSpPr>
        <p:spPr>
          <a:xfrm>
            <a:off x="1578064" y="5402511"/>
            <a:ext cx="5857896" cy="196455"/>
          </a:xfrm>
        </p:spPr>
        <p:txBody>
          <a:bodyPr anchor="t" anchorCtr="0"/>
          <a:lstStyle>
            <a:lvl1pPr>
              <a:buNone/>
              <a:defRPr sz="1200">
                <a:latin typeface="+mn-lt"/>
              </a:defRPr>
            </a:lvl1pPr>
          </a:lstStyle>
          <a:p>
            <a:pPr lvl="0"/>
            <a:r>
              <a:rPr lang="en-GB"/>
              <a:t>Click to insert Author’s Name</a:t>
            </a:r>
            <a:endParaRPr lang="en-GB" dirty="0"/>
          </a:p>
        </p:txBody>
      </p:sp>
      <p:sp>
        <p:nvSpPr>
          <p:cNvPr id="33" name="Text Placeholder 31"/>
          <p:cNvSpPr>
            <a:spLocks noGrp="1"/>
          </p:cNvSpPr>
          <p:nvPr userDrawn="1">
            <p:ph type="body" sz="quarter" idx="11" hasCustomPrompt="1"/>
          </p:nvPr>
        </p:nvSpPr>
        <p:spPr>
          <a:xfrm>
            <a:off x="1578064" y="5627540"/>
            <a:ext cx="5857896" cy="196455"/>
          </a:xfrm>
        </p:spPr>
        <p:txBody>
          <a:bodyPr anchor="t" anchorCtr="0"/>
          <a:lstStyle>
            <a:lvl1pPr>
              <a:buNone/>
              <a:defRPr sz="1200">
                <a:latin typeface="+mn-lt"/>
              </a:defRPr>
            </a:lvl1pPr>
          </a:lstStyle>
          <a:p>
            <a:pPr lvl="0"/>
            <a:r>
              <a:rPr lang="en-GB"/>
              <a:t>Click to insert Role in Organisation</a:t>
            </a:r>
            <a:endParaRPr lang="en-GB" dirty="0"/>
          </a:p>
        </p:txBody>
      </p:sp>
      <p:sp>
        <p:nvSpPr>
          <p:cNvPr id="24" name="Text Box 11" descr="Text Box 11"/>
          <p:cNvSpPr txBox="1">
            <a:spLocks noChangeArrowheads="1"/>
          </p:cNvSpPr>
          <p:nvPr userDrawn="1"/>
        </p:nvSpPr>
        <p:spPr bwMode="auto">
          <a:xfrm>
            <a:off x="468000" y="6470359"/>
            <a:ext cx="2520000"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25" name="Rectangle 6" descr="Rectangle 6"/>
          <p:cNvSpPr>
            <a:spLocks noGrp="1" noChangeArrowheads="1"/>
          </p:cNvSpPr>
          <p:nvPr userDrawn="1">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D32BAE6A-B452-4007-8177-56DD051636F9}" type="slidenum">
              <a:rPr lang="en-GB" smtClean="0">
                <a:solidFill>
                  <a:srgbClr val="595959"/>
                </a:solidFill>
              </a:rPr>
              <a:pPr fontAlgn="base">
                <a:spcBef>
                  <a:spcPct val="0"/>
                </a:spcBef>
                <a:spcAft>
                  <a:spcPct val="0"/>
                </a:spcAft>
              </a:pPr>
              <a:t>‹#›</a:t>
            </a:fld>
            <a:endParaRPr lang="en-GB" dirty="0">
              <a:solidFill>
                <a:srgbClr val="595959"/>
              </a:solidFill>
            </a:endParaRPr>
          </a:p>
        </p:txBody>
      </p:sp>
      <p:sp>
        <p:nvSpPr>
          <p:cNvPr id="26" name="Rectangle 4" descr="Rectangle 4"/>
          <p:cNvSpPr>
            <a:spLocks noGrp="1" noChangeArrowheads="1"/>
          </p:cNvSpPr>
          <p:nvPr userDrawn="1">
            <p:ph type="dt" sz="half" idx="2"/>
          </p:nvPr>
        </p:nvSpPr>
        <p:spPr bwMode="auto">
          <a:xfrm>
            <a:off x="7120799"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pPr>
            <a:fld id="{E08A3A2C-7D86-4A4D-829D-2ADB86B21016}" type="datetime1">
              <a:rPr lang="en-US" smtClean="0">
                <a:solidFill>
                  <a:srgbClr val="595959"/>
                </a:solidFill>
              </a:rPr>
              <a:t>6/14/2020</a:t>
            </a:fld>
            <a:endParaRPr lang="en-GB" dirty="0">
              <a:solidFill>
                <a:srgbClr val="595959"/>
              </a:solidFill>
            </a:endParaRPr>
          </a:p>
        </p:txBody>
      </p:sp>
      <p:sp>
        <p:nvSpPr>
          <p:cNvPr id="27" name="Rectangle 5"/>
          <p:cNvSpPr>
            <a:spLocks noGrp="1" noChangeArrowheads="1"/>
          </p:cNvSpPr>
          <p:nvPr userDrawn="1">
            <p:ph type="ftr" sz="quarter" idx="3"/>
          </p:nvPr>
        </p:nvSpPr>
        <p:spPr bwMode="auto">
          <a:xfrm>
            <a:off x="3164400"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defRPr/>
            </a:pPr>
            <a:r>
              <a:rPr lang="en-GB" dirty="0">
                <a:solidFill>
                  <a:srgbClr val="595959"/>
                </a:solidFill>
              </a:rPr>
              <a:t>Shell Map Library</a:t>
            </a:r>
            <a:endParaRPr lang="en-US" dirty="0">
              <a:solidFill>
                <a:srgbClr val="595959"/>
              </a:solidFill>
            </a:endParaRPr>
          </a:p>
        </p:txBody>
      </p:sp>
      <p:sp>
        <p:nvSpPr>
          <p:cNvPr id="31" name="Rectangle 6" descr="Rectangle 6"/>
          <p:cNvSpPr txBox="1">
            <a:spLocks noChangeArrowheads="1"/>
          </p:cNvSpPr>
          <p:nvPr userDrawn="1"/>
        </p:nvSpPr>
        <p:spPr bwMode="auto">
          <a:xfrm>
            <a:off x="8377293"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a:defRPr/>
            </a:pPr>
            <a:fld id="{9C092D77-BF14-44D1-8E50-4F1EFB4AC40D}" type="slidenum">
              <a:rPr lang="en-GB" smtClean="0">
                <a:solidFill>
                  <a:srgbClr val="595959"/>
                </a:solidFill>
              </a:rPr>
              <a:pPr>
                <a:defRPr/>
              </a:pPr>
              <a:t>‹#›</a:t>
            </a:fld>
            <a:endParaRPr lang="en-GB" dirty="0">
              <a:solidFill>
                <a:srgbClr val="595959"/>
              </a:solidFill>
            </a:endParaRPr>
          </a:p>
        </p:txBody>
      </p:sp>
    </p:spTree>
    <p:extLst>
      <p:ext uri="{BB962C8B-B14F-4D97-AF65-F5344CB8AC3E}">
        <p14:creationId xmlns:p14="http://schemas.microsoft.com/office/powerpoint/2010/main" val="254857079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 Option 2">
    <p:spTree>
      <p:nvGrpSpPr>
        <p:cNvPr id="1" name=""/>
        <p:cNvGrpSpPr/>
        <p:nvPr/>
      </p:nvGrpSpPr>
      <p:grpSpPr>
        <a:xfrm>
          <a:off x="0" y="0"/>
          <a:ext cx="0" cy="0"/>
          <a:chOff x="0" y="0"/>
          <a:chExt cx="0" cy="0"/>
        </a:xfrm>
      </p:grpSpPr>
      <p:sp>
        <p:nvSpPr>
          <p:cNvPr id="15" name="Rectangle 4"/>
          <p:cNvSpPr>
            <a:spLocks noChangeArrowheads="1"/>
          </p:cNvSpPr>
          <p:nvPr/>
        </p:nvSpPr>
        <p:spPr bwMode="auto">
          <a:xfrm flipH="1">
            <a:off x="468313" y="1307018"/>
            <a:ext cx="7020000" cy="5086350"/>
          </a:xfrm>
          <a:prstGeom prst="rect">
            <a:avLst/>
          </a:prstGeom>
          <a:solidFill>
            <a:schemeClr val="accent1">
              <a:lumMod val="40000"/>
              <a:lumOff val="60000"/>
            </a:schemeClr>
          </a:solidFill>
          <a:ln w="9525">
            <a:noFill/>
            <a:miter lim="800000"/>
            <a:headEnd/>
            <a:tailEnd/>
          </a:ln>
          <a:effectLst/>
        </p:spPr>
        <p:txBody>
          <a:bodyPr wrap="none" anchor="ctr"/>
          <a:lstStyle/>
          <a:p>
            <a:pPr fontAlgn="base">
              <a:spcBef>
                <a:spcPct val="0"/>
              </a:spcBef>
              <a:spcAft>
                <a:spcPct val="0"/>
              </a:spcAft>
            </a:pPr>
            <a:r>
              <a:rPr lang="en-GB" dirty="0">
                <a:solidFill>
                  <a:srgbClr val="595959"/>
                </a:solidFill>
              </a:rPr>
              <a:t> </a:t>
            </a:r>
          </a:p>
        </p:txBody>
      </p:sp>
      <p:sp>
        <p:nvSpPr>
          <p:cNvPr id="16" name="Rectangle 4"/>
          <p:cNvSpPr>
            <a:spLocks noChangeArrowheads="1"/>
          </p:cNvSpPr>
          <p:nvPr/>
        </p:nvSpPr>
        <p:spPr bwMode="auto">
          <a:xfrm flipH="1">
            <a:off x="1548071" y="226142"/>
            <a:ext cx="7129203" cy="5040000"/>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sp>
        <p:nvSpPr>
          <p:cNvPr id="17" name="Rectangle 4"/>
          <p:cNvSpPr>
            <a:spLocks noChangeArrowheads="1"/>
          </p:cNvSpPr>
          <p:nvPr/>
        </p:nvSpPr>
        <p:spPr bwMode="auto">
          <a:xfrm flipH="1">
            <a:off x="1548072" y="1307018"/>
            <a:ext cx="5942197" cy="3960000"/>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pic>
        <p:nvPicPr>
          <p:cNvPr id="23" name="Picture 22" descr="Shell-2010-Pecten-RGBpc.wmf"/>
          <p:cNvPicPr>
            <a:picLocks noChangeAspect="1"/>
          </p:cNvPicPr>
          <p:nvPr/>
        </p:nvPicPr>
        <p:blipFill>
          <a:blip r:embed="rId2" cstate="print"/>
          <a:stretch>
            <a:fillRect/>
          </a:stretch>
        </p:blipFill>
        <p:spPr>
          <a:xfrm flipH="1">
            <a:off x="468313" y="290934"/>
            <a:ext cx="720000" cy="667868"/>
          </a:xfrm>
          <a:prstGeom prst="rect">
            <a:avLst/>
          </a:prstGeom>
          <a:noFill/>
        </p:spPr>
      </p:pic>
      <p:sp>
        <p:nvSpPr>
          <p:cNvPr id="28" name="Rectangle 2"/>
          <p:cNvSpPr>
            <a:spLocks noGrp="1" noChangeArrowheads="1"/>
          </p:cNvSpPr>
          <p:nvPr>
            <p:ph type="ctrTitle"/>
          </p:nvPr>
        </p:nvSpPr>
        <p:spPr>
          <a:xfrm>
            <a:off x="1697782" y="390092"/>
            <a:ext cx="6748988" cy="382386"/>
          </a:xfrm>
          <a:noFill/>
        </p:spPr>
        <p:txBody>
          <a:bodyPr lIns="0" tIns="0" rIns="0"/>
          <a:lstStyle>
            <a:lvl1pPr>
              <a:defRPr kern="1200" cap="all" spc="0" baseline="0">
                <a:solidFill>
                  <a:schemeClr val="accent2"/>
                </a:solidFill>
                <a:latin typeface="+mj-lt"/>
                <a:cs typeface="Arial" pitchFamily="34" charset="0"/>
              </a:defRPr>
            </a:lvl1pPr>
          </a:lstStyle>
          <a:p>
            <a:r>
              <a:rPr lang="en-US" dirty="0"/>
              <a:t>Click to edit Master title style</a:t>
            </a:r>
            <a:endParaRPr lang="en-GB" dirty="0"/>
          </a:p>
        </p:txBody>
      </p:sp>
      <p:sp>
        <p:nvSpPr>
          <p:cNvPr id="29" name="Rectangle 3"/>
          <p:cNvSpPr>
            <a:spLocks noGrp="1" noChangeArrowheads="1"/>
          </p:cNvSpPr>
          <p:nvPr>
            <p:ph type="subTitle" idx="1"/>
          </p:nvPr>
        </p:nvSpPr>
        <p:spPr>
          <a:xfrm>
            <a:off x="1697782" y="811745"/>
            <a:ext cx="6748988" cy="342685"/>
          </a:xfrm>
        </p:spPr>
        <p:txBody>
          <a:bodyPr/>
          <a:lstStyle>
            <a:lvl1pPr marL="0" indent="0">
              <a:spcBef>
                <a:spcPct val="0"/>
              </a:spcBef>
              <a:buFont typeface="Wingdings" pitchFamily="2" charset="2"/>
              <a:buNone/>
              <a:defRPr sz="1600" baseline="0">
                <a:solidFill>
                  <a:schemeClr val="tx1"/>
                </a:solidFill>
                <a:latin typeface="+mn-lt"/>
                <a:cs typeface="Arial" pitchFamily="34" charset="0"/>
              </a:defRPr>
            </a:lvl1pPr>
          </a:lstStyle>
          <a:p>
            <a:r>
              <a:rPr lang="en-US" dirty="0"/>
              <a:t>Click to edit Master subtitle style</a:t>
            </a:r>
            <a:endParaRPr lang="en-GB" dirty="0"/>
          </a:p>
        </p:txBody>
      </p:sp>
      <p:sp>
        <p:nvSpPr>
          <p:cNvPr id="32" name="Text Placeholder 31"/>
          <p:cNvSpPr>
            <a:spLocks noGrp="1"/>
          </p:cNvSpPr>
          <p:nvPr>
            <p:ph type="body" sz="quarter" idx="10" hasCustomPrompt="1"/>
          </p:nvPr>
        </p:nvSpPr>
        <p:spPr>
          <a:xfrm>
            <a:off x="1578064" y="5402511"/>
            <a:ext cx="5857896" cy="196455"/>
          </a:xfrm>
        </p:spPr>
        <p:txBody>
          <a:bodyPr anchor="t" anchorCtr="0"/>
          <a:lstStyle>
            <a:lvl1pPr>
              <a:buNone/>
              <a:defRPr sz="1200">
                <a:latin typeface="+mn-lt"/>
              </a:defRPr>
            </a:lvl1pPr>
          </a:lstStyle>
          <a:p>
            <a:pPr lvl="0"/>
            <a:r>
              <a:rPr lang="en-GB"/>
              <a:t>Click to insert Author’s Name</a:t>
            </a:r>
            <a:endParaRPr lang="en-GB" dirty="0"/>
          </a:p>
        </p:txBody>
      </p:sp>
      <p:sp>
        <p:nvSpPr>
          <p:cNvPr id="33" name="Text Placeholder 31"/>
          <p:cNvSpPr>
            <a:spLocks noGrp="1"/>
          </p:cNvSpPr>
          <p:nvPr>
            <p:ph type="body" sz="quarter" idx="11" hasCustomPrompt="1"/>
          </p:nvPr>
        </p:nvSpPr>
        <p:spPr>
          <a:xfrm>
            <a:off x="1578064" y="5627540"/>
            <a:ext cx="5857896" cy="196455"/>
          </a:xfrm>
        </p:spPr>
        <p:txBody>
          <a:bodyPr anchor="t" anchorCtr="0"/>
          <a:lstStyle>
            <a:lvl1pPr>
              <a:buNone/>
              <a:defRPr sz="1200">
                <a:latin typeface="+mn-lt"/>
              </a:defRPr>
            </a:lvl1pPr>
          </a:lstStyle>
          <a:p>
            <a:pPr lvl="0"/>
            <a:r>
              <a:rPr lang="en-GB"/>
              <a:t>Click to insert Role in Organisation</a:t>
            </a:r>
            <a:endParaRPr lang="en-GB" dirty="0"/>
          </a:p>
        </p:txBody>
      </p:sp>
      <p:sp>
        <p:nvSpPr>
          <p:cNvPr id="24" name="Text Box 11" descr="Text Box 11"/>
          <p:cNvSpPr txBox="1">
            <a:spLocks noChangeArrowheads="1"/>
          </p:cNvSpPr>
          <p:nvPr/>
        </p:nvSpPr>
        <p:spPr bwMode="auto">
          <a:xfrm>
            <a:off x="468000" y="6470359"/>
            <a:ext cx="2520000"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25"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D32BAE6A-B452-4007-8177-56DD051636F9}" type="slidenum">
              <a:rPr lang="en-GB" smtClean="0">
                <a:solidFill>
                  <a:srgbClr val="595959"/>
                </a:solidFill>
              </a:rPr>
              <a:pPr fontAlgn="base">
                <a:spcBef>
                  <a:spcPct val="0"/>
                </a:spcBef>
                <a:spcAft>
                  <a:spcPct val="0"/>
                </a:spcAft>
              </a:pPr>
              <a:t>‹#›</a:t>
            </a:fld>
            <a:endParaRPr lang="en-GB" dirty="0">
              <a:solidFill>
                <a:srgbClr val="595959"/>
              </a:solidFill>
            </a:endParaRPr>
          </a:p>
        </p:txBody>
      </p:sp>
      <p:sp>
        <p:nvSpPr>
          <p:cNvPr id="26" name="Rectangle 4" descr="Rectangle 4"/>
          <p:cNvSpPr>
            <a:spLocks noGrp="1" noChangeArrowheads="1"/>
          </p:cNvSpPr>
          <p:nvPr>
            <p:ph type="dt" sz="half" idx="2"/>
          </p:nvPr>
        </p:nvSpPr>
        <p:spPr bwMode="auto">
          <a:xfrm>
            <a:off x="7120799"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pPr>
            <a:fld id="{82043649-BC24-41DE-860B-0A1748E9C920}" type="datetime1">
              <a:rPr lang="en-US" smtClean="0">
                <a:solidFill>
                  <a:srgbClr val="595959"/>
                </a:solidFill>
              </a:rPr>
              <a:t>6/14/2020</a:t>
            </a:fld>
            <a:endParaRPr lang="en-GB" dirty="0">
              <a:solidFill>
                <a:srgbClr val="595959"/>
              </a:solidFill>
            </a:endParaRPr>
          </a:p>
        </p:txBody>
      </p:sp>
      <p:sp>
        <p:nvSpPr>
          <p:cNvPr id="27" name="Rectangle 5"/>
          <p:cNvSpPr>
            <a:spLocks noGrp="1" noChangeArrowheads="1"/>
          </p:cNvSpPr>
          <p:nvPr>
            <p:ph type="ftr" sz="quarter" idx="3"/>
          </p:nvPr>
        </p:nvSpPr>
        <p:spPr bwMode="auto">
          <a:xfrm>
            <a:off x="3164400"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defRPr/>
            </a:pPr>
            <a:r>
              <a:rPr lang="en-GB" dirty="0">
                <a:solidFill>
                  <a:srgbClr val="595959"/>
                </a:solidFill>
              </a:rPr>
              <a:t>Shell Map Library</a:t>
            </a:r>
          </a:p>
        </p:txBody>
      </p:sp>
      <p:sp>
        <p:nvSpPr>
          <p:cNvPr id="3" name="Picture Placeholder 2"/>
          <p:cNvSpPr>
            <a:spLocks noGrp="1"/>
          </p:cNvSpPr>
          <p:nvPr>
            <p:ph type="pic" sz="quarter" idx="12"/>
          </p:nvPr>
        </p:nvSpPr>
        <p:spPr>
          <a:xfrm>
            <a:off x="1547813" y="1307018"/>
            <a:ext cx="5942012" cy="3960307"/>
          </a:xfrm>
        </p:spPr>
        <p:txBody>
          <a:bodyPr/>
          <a:lstStyle>
            <a:lvl1pPr>
              <a:defRPr sz="1600"/>
            </a:lvl1pPr>
          </a:lstStyle>
          <a:p>
            <a:r>
              <a:rPr lang="en-US"/>
              <a:t>Click icon to add picture</a:t>
            </a:r>
            <a:endParaRPr lang="en-GB" dirty="0"/>
          </a:p>
        </p:txBody>
      </p:sp>
    </p:spTree>
    <p:extLst>
      <p:ext uri="{BB962C8B-B14F-4D97-AF65-F5344CB8AC3E}">
        <p14:creationId xmlns:p14="http://schemas.microsoft.com/office/powerpoint/2010/main" val="421391984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 Option 3">
    <p:spTree>
      <p:nvGrpSpPr>
        <p:cNvPr id="1" name=""/>
        <p:cNvGrpSpPr/>
        <p:nvPr/>
      </p:nvGrpSpPr>
      <p:grpSpPr>
        <a:xfrm>
          <a:off x="0" y="0"/>
          <a:ext cx="0" cy="0"/>
          <a:chOff x="0" y="0"/>
          <a:chExt cx="0" cy="0"/>
        </a:xfrm>
      </p:grpSpPr>
      <p:grpSp>
        <p:nvGrpSpPr>
          <p:cNvPr id="14" name="Group 13"/>
          <p:cNvGrpSpPr/>
          <p:nvPr userDrawn="1"/>
        </p:nvGrpSpPr>
        <p:grpSpPr>
          <a:xfrm>
            <a:off x="468313" y="226142"/>
            <a:ext cx="8208961" cy="6167226"/>
            <a:chOff x="468313" y="226142"/>
            <a:chExt cx="8208961" cy="6167226"/>
          </a:xfrm>
        </p:grpSpPr>
        <p:sp>
          <p:nvSpPr>
            <p:cNvPr id="15" name="Rectangle 4"/>
            <p:cNvSpPr>
              <a:spLocks noChangeArrowheads="1"/>
            </p:cNvSpPr>
            <p:nvPr/>
          </p:nvSpPr>
          <p:spPr bwMode="auto">
            <a:xfrm flipH="1">
              <a:off x="468313" y="1307018"/>
              <a:ext cx="7020000" cy="5086350"/>
            </a:xfrm>
            <a:prstGeom prst="rect">
              <a:avLst/>
            </a:prstGeom>
            <a:solidFill>
              <a:schemeClr val="accent1">
                <a:lumMod val="40000"/>
                <a:lumOff val="60000"/>
              </a:schemeClr>
            </a:solidFill>
            <a:ln w="9525">
              <a:noFill/>
              <a:miter lim="800000"/>
              <a:headEnd/>
              <a:tailEnd/>
            </a:ln>
            <a:effectLst/>
          </p:spPr>
          <p:txBody>
            <a:bodyPr wrap="none" anchor="ctr"/>
            <a:lstStyle/>
            <a:p>
              <a:pPr fontAlgn="base">
                <a:spcBef>
                  <a:spcPct val="0"/>
                </a:spcBef>
                <a:spcAft>
                  <a:spcPct val="0"/>
                </a:spcAft>
              </a:pPr>
              <a:r>
                <a:rPr lang="en-GB" dirty="0">
                  <a:solidFill>
                    <a:srgbClr val="595959"/>
                  </a:solidFill>
                </a:rPr>
                <a:t> </a:t>
              </a:r>
            </a:p>
          </p:txBody>
        </p:sp>
        <p:sp>
          <p:nvSpPr>
            <p:cNvPr id="16" name="Rectangle 4"/>
            <p:cNvSpPr>
              <a:spLocks noChangeArrowheads="1"/>
            </p:cNvSpPr>
            <p:nvPr/>
          </p:nvSpPr>
          <p:spPr bwMode="auto">
            <a:xfrm flipH="1">
              <a:off x="1548071" y="226142"/>
              <a:ext cx="7129203" cy="5040000"/>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sp>
          <p:nvSpPr>
            <p:cNvPr id="17" name="Rectangle 4"/>
            <p:cNvSpPr>
              <a:spLocks noChangeArrowheads="1"/>
            </p:cNvSpPr>
            <p:nvPr/>
          </p:nvSpPr>
          <p:spPr bwMode="auto">
            <a:xfrm flipH="1">
              <a:off x="1548072" y="1307018"/>
              <a:ext cx="5942197" cy="3960000"/>
            </a:xfrm>
            <a:prstGeom prst="rect">
              <a:avLst/>
            </a:prstGeom>
            <a:solidFill>
              <a:schemeClr val="accent1"/>
            </a:solidFill>
            <a:ln w="9525">
              <a:noFill/>
              <a:miter lim="800000"/>
              <a:headEnd/>
              <a:tailEnd/>
            </a:ln>
            <a:effectLst/>
          </p:spPr>
          <p:txBody>
            <a:bodyPr wrap="none" anchor="ctr"/>
            <a:lstStyle/>
            <a:p>
              <a:pPr fontAlgn="base">
                <a:spcBef>
                  <a:spcPct val="0"/>
                </a:spcBef>
                <a:spcAft>
                  <a:spcPct val="0"/>
                </a:spcAft>
              </a:pPr>
              <a:endParaRPr lang="en-GB" dirty="0">
                <a:solidFill>
                  <a:srgbClr val="595959"/>
                </a:solidFill>
              </a:endParaRPr>
            </a:p>
          </p:txBody>
        </p:sp>
        <p:pic>
          <p:nvPicPr>
            <p:cNvPr id="23" name="Picture 22" descr="Shell-2010-Pecten-RGBpc.wmf"/>
            <p:cNvPicPr>
              <a:picLocks noChangeAspect="1"/>
            </p:cNvPicPr>
            <p:nvPr/>
          </p:nvPicPr>
          <p:blipFill>
            <a:blip r:embed="rId2" cstate="print"/>
            <a:stretch>
              <a:fillRect/>
            </a:stretch>
          </p:blipFill>
          <p:spPr>
            <a:xfrm flipH="1">
              <a:off x="468313" y="290934"/>
              <a:ext cx="720000" cy="667868"/>
            </a:xfrm>
            <a:prstGeom prst="rect">
              <a:avLst/>
            </a:prstGeom>
            <a:noFill/>
          </p:spPr>
        </p:pic>
      </p:grpSp>
      <p:sp>
        <p:nvSpPr>
          <p:cNvPr id="3" name="Picture Placeholder 2"/>
          <p:cNvSpPr>
            <a:spLocks noGrp="1"/>
          </p:cNvSpPr>
          <p:nvPr>
            <p:ph type="pic" sz="quarter" idx="12"/>
          </p:nvPr>
        </p:nvSpPr>
        <p:spPr>
          <a:xfrm>
            <a:off x="476250" y="1307018"/>
            <a:ext cx="7014019" cy="5076320"/>
          </a:xfrm>
        </p:spPr>
        <p:txBody>
          <a:bodyPr/>
          <a:lstStyle>
            <a:lvl1pPr>
              <a:defRPr sz="1600"/>
            </a:lvl1pPr>
          </a:lstStyle>
          <a:p>
            <a:r>
              <a:rPr lang="en-US"/>
              <a:t>Click icon to add picture</a:t>
            </a:r>
            <a:endParaRPr lang="en-GB" dirty="0"/>
          </a:p>
        </p:txBody>
      </p:sp>
      <p:sp>
        <p:nvSpPr>
          <p:cNvPr id="28" name="Rectangle 2"/>
          <p:cNvSpPr>
            <a:spLocks noGrp="1" noChangeArrowheads="1"/>
          </p:cNvSpPr>
          <p:nvPr>
            <p:ph type="ctrTitle"/>
          </p:nvPr>
        </p:nvSpPr>
        <p:spPr>
          <a:xfrm>
            <a:off x="1697782" y="390092"/>
            <a:ext cx="6748988" cy="382386"/>
          </a:xfrm>
          <a:noFill/>
        </p:spPr>
        <p:txBody>
          <a:bodyPr lIns="0" tIns="0" rIns="0"/>
          <a:lstStyle>
            <a:lvl1pPr>
              <a:defRPr kern="1200" cap="all" spc="0" baseline="0">
                <a:solidFill>
                  <a:schemeClr val="accent2"/>
                </a:solidFill>
                <a:latin typeface="+mj-lt"/>
                <a:cs typeface="Arial" pitchFamily="34" charset="0"/>
              </a:defRPr>
            </a:lvl1pPr>
          </a:lstStyle>
          <a:p>
            <a:r>
              <a:rPr lang="en-US" dirty="0"/>
              <a:t>Click to edit Master title style</a:t>
            </a:r>
            <a:endParaRPr lang="en-GB" dirty="0"/>
          </a:p>
        </p:txBody>
      </p:sp>
      <p:sp>
        <p:nvSpPr>
          <p:cNvPr id="29" name="Rectangle 3"/>
          <p:cNvSpPr>
            <a:spLocks noGrp="1" noChangeArrowheads="1"/>
          </p:cNvSpPr>
          <p:nvPr>
            <p:ph type="subTitle" idx="1"/>
          </p:nvPr>
        </p:nvSpPr>
        <p:spPr>
          <a:xfrm>
            <a:off x="1697782" y="811745"/>
            <a:ext cx="6748988" cy="342685"/>
          </a:xfrm>
        </p:spPr>
        <p:txBody>
          <a:bodyPr/>
          <a:lstStyle>
            <a:lvl1pPr marL="0" indent="0">
              <a:spcBef>
                <a:spcPct val="0"/>
              </a:spcBef>
              <a:buFont typeface="Wingdings" pitchFamily="2" charset="2"/>
              <a:buNone/>
              <a:defRPr sz="1600" baseline="0">
                <a:solidFill>
                  <a:schemeClr val="tx1"/>
                </a:solidFill>
                <a:latin typeface="+mn-lt"/>
                <a:cs typeface="Arial" pitchFamily="34" charset="0"/>
              </a:defRPr>
            </a:lvl1pPr>
          </a:lstStyle>
          <a:p>
            <a:r>
              <a:rPr lang="en-US" dirty="0"/>
              <a:t>Click to edit Master subtitle style</a:t>
            </a:r>
            <a:endParaRPr lang="en-GB" dirty="0"/>
          </a:p>
        </p:txBody>
      </p:sp>
      <p:sp>
        <p:nvSpPr>
          <p:cNvPr id="32" name="Text Placeholder 31"/>
          <p:cNvSpPr>
            <a:spLocks noGrp="1"/>
          </p:cNvSpPr>
          <p:nvPr>
            <p:ph type="body" sz="quarter" idx="10" hasCustomPrompt="1"/>
          </p:nvPr>
        </p:nvSpPr>
        <p:spPr>
          <a:xfrm>
            <a:off x="583134" y="5890598"/>
            <a:ext cx="5857896" cy="196455"/>
          </a:xfrm>
        </p:spPr>
        <p:txBody>
          <a:bodyPr anchor="t" anchorCtr="0"/>
          <a:lstStyle>
            <a:lvl1pPr>
              <a:buNone/>
              <a:defRPr sz="1200">
                <a:latin typeface="+mn-lt"/>
              </a:defRPr>
            </a:lvl1pPr>
          </a:lstStyle>
          <a:p>
            <a:pPr lvl="0"/>
            <a:r>
              <a:rPr lang="en-GB" dirty="0"/>
              <a:t>Click to insert Author’s Name</a:t>
            </a:r>
          </a:p>
        </p:txBody>
      </p:sp>
      <p:sp>
        <p:nvSpPr>
          <p:cNvPr id="33" name="Text Placeholder 31"/>
          <p:cNvSpPr>
            <a:spLocks noGrp="1"/>
          </p:cNvSpPr>
          <p:nvPr>
            <p:ph type="body" sz="quarter" idx="11" hasCustomPrompt="1"/>
          </p:nvPr>
        </p:nvSpPr>
        <p:spPr>
          <a:xfrm>
            <a:off x="583134" y="6115627"/>
            <a:ext cx="5857896" cy="196455"/>
          </a:xfrm>
        </p:spPr>
        <p:txBody>
          <a:bodyPr anchor="t" anchorCtr="0"/>
          <a:lstStyle>
            <a:lvl1pPr>
              <a:buNone/>
              <a:defRPr sz="1200">
                <a:latin typeface="+mn-lt"/>
              </a:defRPr>
            </a:lvl1pPr>
          </a:lstStyle>
          <a:p>
            <a:pPr lvl="0"/>
            <a:r>
              <a:rPr lang="en-GB"/>
              <a:t>Click to insert Role in Organisation</a:t>
            </a:r>
            <a:endParaRPr lang="en-GB" dirty="0"/>
          </a:p>
        </p:txBody>
      </p:sp>
      <p:sp>
        <p:nvSpPr>
          <p:cNvPr id="24" name="Text Box 11" descr="Text Box 11"/>
          <p:cNvSpPr txBox="1">
            <a:spLocks noChangeArrowheads="1"/>
          </p:cNvSpPr>
          <p:nvPr/>
        </p:nvSpPr>
        <p:spPr bwMode="auto">
          <a:xfrm>
            <a:off x="468000" y="6470359"/>
            <a:ext cx="2520000"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25"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D32BAE6A-B452-4007-8177-56DD051636F9}" type="slidenum">
              <a:rPr lang="en-GB" smtClean="0">
                <a:solidFill>
                  <a:srgbClr val="595959"/>
                </a:solidFill>
              </a:rPr>
              <a:pPr fontAlgn="base">
                <a:spcBef>
                  <a:spcPct val="0"/>
                </a:spcBef>
                <a:spcAft>
                  <a:spcPct val="0"/>
                </a:spcAft>
              </a:pPr>
              <a:t>‹#›</a:t>
            </a:fld>
            <a:endParaRPr lang="en-GB" dirty="0">
              <a:solidFill>
                <a:srgbClr val="595959"/>
              </a:solidFill>
            </a:endParaRPr>
          </a:p>
        </p:txBody>
      </p:sp>
      <p:sp>
        <p:nvSpPr>
          <p:cNvPr id="26" name="Rectangle 4" descr="Rectangle 4"/>
          <p:cNvSpPr>
            <a:spLocks noGrp="1" noChangeArrowheads="1"/>
          </p:cNvSpPr>
          <p:nvPr>
            <p:ph type="dt" sz="half" idx="2"/>
          </p:nvPr>
        </p:nvSpPr>
        <p:spPr bwMode="auto">
          <a:xfrm>
            <a:off x="7120799"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pPr>
            <a:fld id="{A599FCED-4FD9-4C52-A561-B6E876E8528A}" type="datetime1">
              <a:rPr lang="en-US" smtClean="0">
                <a:solidFill>
                  <a:srgbClr val="595959"/>
                </a:solidFill>
              </a:rPr>
              <a:t>6/14/2020</a:t>
            </a:fld>
            <a:endParaRPr lang="en-GB" dirty="0">
              <a:solidFill>
                <a:srgbClr val="595959"/>
              </a:solidFill>
            </a:endParaRPr>
          </a:p>
        </p:txBody>
      </p:sp>
      <p:sp>
        <p:nvSpPr>
          <p:cNvPr id="27" name="Rectangle 5"/>
          <p:cNvSpPr>
            <a:spLocks noGrp="1" noChangeArrowheads="1"/>
          </p:cNvSpPr>
          <p:nvPr>
            <p:ph type="ftr" sz="quarter" idx="3"/>
          </p:nvPr>
        </p:nvSpPr>
        <p:spPr bwMode="auto">
          <a:xfrm>
            <a:off x="3164400"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defRPr/>
            </a:pPr>
            <a:r>
              <a:rPr lang="en-GB" dirty="0">
                <a:solidFill>
                  <a:srgbClr val="595959"/>
                </a:solidFill>
              </a:rPr>
              <a:t>Shell Map Library</a:t>
            </a:r>
          </a:p>
        </p:txBody>
      </p:sp>
    </p:spTree>
    <p:extLst>
      <p:ext uri="{BB962C8B-B14F-4D97-AF65-F5344CB8AC3E}">
        <p14:creationId xmlns:p14="http://schemas.microsoft.com/office/powerpoint/2010/main" val="19798211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4"/>
          <p:cNvSpPr>
            <a:spLocks noChangeArrowheads="1"/>
          </p:cNvSpPr>
          <p:nvPr/>
        </p:nvSpPr>
        <p:spPr bwMode="auto">
          <a:xfrm>
            <a:off x="0" y="228599"/>
            <a:ext cx="8675688" cy="516467"/>
          </a:xfrm>
          <a:prstGeom prst="rect">
            <a:avLst/>
          </a:prstGeom>
          <a:solidFill>
            <a:schemeClr val="accent1"/>
          </a:solidFill>
          <a:ln w="9525" algn="ctr">
            <a:noFill/>
            <a:miter lim="800000"/>
            <a:headEnd/>
            <a:tailEnd/>
          </a:ln>
        </p:spPr>
        <p:txBody>
          <a:bodyPr vert="horz" wrap="square" lIns="928800" tIns="133200" rIns="36000" bIns="0" numCol="1" anchor="t" anchorCtr="0" compatLnSpc="1">
            <a:prstTxWarp prst="textNoShape">
              <a:avLst/>
            </a:prstTxWarp>
          </a:bodyPr>
          <a:lstStyle/>
          <a:p>
            <a:pPr eaLnBrk="0" fontAlgn="base" hangingPunct="0">
              <a:lnSpc>
                <a:spcPct val="90000"/>
              </a:lnSpc>
              <a:spcBef>
                <a:spcPct val="0"/>
              </a:spcBef>
              <a:spcAft>
                <a:spcPct val="0"/>
              </a:spcAft>
            </a:pPr>
            <a:endParaRPr lang="en-US" sz="2400" b="1" dirty="0">
              <a:solidFill>
                <a:srgbClr val="999999"/>
              </a:solidFill>
            </a:endParaRPr>
          </a:p>
        </p:txBody>
      </p:sp>
      <p:sp>
        <p:nvSpPr>
          <p:cNvPr id="34" name="Rectangle 2"/>
          <p:cNvSpPr>
            <a:spLocks noGrp="1" noChangeArrowheads="1"/>
          </p:cNvSpPr>
          <p:nvPr>
            <p:ph type="title"/>
          </p:nvPr>
        </p:nvSpPr>
        <p:spPr bwMode="auto">
          <a:xfrm>
            <a:off x="465882" y="295200"/>
            <a:ext cx="8134630" cy="419156"/>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cap="all" baseline="0">
                <a:solidFill>
                  <a:schemeClr val="accent2"/>
                </a:solidFill>
              </a:defRPr>
            </a:lvl1pPr>
          </a:lstStyle>
          <a:p>
            <a:pPr lvl="0"/>
            <a:r>
              <a:rPr lang="en-US" noProof="0"/>
              <a:t>Click to edit Master title style</a:t>
            </a:r>
            <a:endParaRPr lang="en-GB" noProof="0" dirty="0"/>
          </a:p>
        </p:txBody>
      </p:sp>
      <p:sp>
        <p:nvSpPr>
          <p:cNvPr id="10" name="Content Placeholder 9"/>
          <p:cNvSpPr>
            <a:spLocks noGrp="1"/>
          </p:cNvSpPr>
          <p:nvPr>
            <p:ph sz="quarter" idx="11"/>
          </p:nvPr>
        </p:nvSpPr>
        <p:spPr>
          <a:xfrm>
            <a:off x="468313" y="1312201"/>
            <a:ext cx="8208961" cy="5071137"/>
          </a:xfrm>
        </p:spPr>
        <p:txBody>
          <a:bodyPr/>
          <a:lstStyle>
            <a:lvl1pPr marL="0" indent="0" defTabSz="268288">
              <a:lnSpc>
                <a:spcPct val="120000"/>
              </a:lnSpc>
              <a:spcBef>
                <a:spcPts val="0"/>
              </a:spcBef>
              <a:defRPr/>
            </a:lvl1pPr>
            <a:lvl2pPr marL="271463" indent="-271463" defTabSz="268288">
              <a:lnSpc>
                <a:spcPct val="120000"/>
              </a:lnSpc>
              <a:spcBef>
                <a:spcPts val="0"/>
              </a:spcBef>
              <a:defRPr/>
            </a:lvl2pPr>
            <a:lvl3pPr marL="450850" indent="-180975" defTabSz="268288">
              <a:lnSpc>
                <a:spcPct val="120000"/>
              </a:lnSpc>
              <a:spcBef>
                <a:spcPts val="0"/>
              </a:spcBef>
              <a:buClr>
                <a:schemeClr val="tx1"/>
              </a:buClr>
              <a:buSzPct val="75000"/>
              <a:buFont typeface="Wingdings" pitchFamily="2" charset="2"/>
              <a:buChar char=""/>
              <a:defRPr sz="2000"/>
            </a:lvl3pPr>
            <a:lvl4pPr defTabSz="268288">
              <a:lnSpc>
                <a:spcPct val="120000"/>
              </a:lnSpc>
              <a:spcBef>
                <a:spcPts val="0"/>
              </a:spcBef>
              <a:buClr>
                <a:schemeClr val="tx1"/>
              </a:buClr>
              <a:buSzPct val="75000"/>
              <a:buFont typeface="Wingdings" pitchFamily="2" charset="2"/>
              <a:buChar char=""/>
              <a:defRPr sz="1600"/>
            </a:lvl4pPr>
            <a:lvl5pPr defTabSz="268288">
              <a:lnSpc>
                <a:spcPct val="120000"/>
              </a:lnSpc>
              <a:spcBef>
                <a:spcPts val="0"/>
              </a:spcBef>
              <a:buClr>
                <a:schemeClr val="tx1"/>
              </a:buClr>
              <a:buSzPct val="75000"/>
              <a:buFont typeface="Wingdings" pitchFamily="2" charset="2"/>
              <a:buChar char=""/>
              <a:defRPr sz="1400"/>
            </a:lvl5pPr>
            <a:lvl6pPr defTabSz="268288">
              <a:lnSpc>
                <a:spcPct val="120000"/>
              </a:lnSpc>
              <a:buClr>
                <a:schemeClr val="tx1"/>
              </a:buClr>
              <a:buSzPct val="75000"/>
              <a:buFont typeface="Wingdings" pitchFamily="2" charset="2"/>
              <a:buChar cha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11"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a:t>
            </a:fld>
            <a:endParaRPr lang="en-US" dirty="0">
              <a:solidFill>
                <a:srgbClr val="595959"/>
              </a:solidFill>
            </a:endParaRPr>
          </a:p>
        </p:txBody>
      </p:sp>
      <p:sp>
        <p:nvSpPr>
          <p:cNvPr id="1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pPr>
            <a:fld id="{4079BBD1-AD0C-4371-84EA-F9FC7AB8DFC2}" type="datetime1">
              <a:rPr lang="en-US" smtClean="0">
                <a:solidFill>
                  <a:srgbClr val="595959"/>
                </a:solidFill>
              </a:rPr>
              <a:t>6/14/2020</a:t>
            </a:fld>
            <a:endParaRPr lang="en-GB" dirty="0">
              <a:solidFill>
                <a:srgbClr val="595959"/>
              </a:solidFill>
            </a:endParaRPr>
          </a:p>
        </p:txBody>
      </p:sp>
      <p:sp>
        <p:nvSpPr>
          <p:cNvPr id="16"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pPr>
            <a:r>
              <a:rPr lang="en-GB" dirty="0">
                <a:solidFill>
                  <a:srgbClr val="595959"/>
                </a:solidFill>
              </a:rPr>
              <a:t>Shell Map Library</a:t>
            </a:r>
          </a:p>
        </p:txBody>
      </p:sp>
    </p:spTree>
    <p:extLst>
      <p:ext uri="{BB962C8B-B14F-4D97-AF65-F5344CB8AC3E}">
        <p14:creationId xmlns:p14="http://schemas.microsoft.com/office/powerpoint/2010/main" val="384307451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 2 Line Heading">
    <p:spTree>
      <p:nvGrpSpPr>
        <p:cNvPr id="1" name=""/>
        <p:cNvGrpSpPr/>
        <p:nvPr/>
      </p:nvGrpSpPr>
      <p:grpSpPr>
        <a:xfrm>
          <a:off x="0" y="0"/>
          <a:ext cx="0" cy="0"/>
          <a:chOff x="0" y="0"/>
          <a:chExt cx="0" cy="0"/>
        </a:xfrm>
      </p:grpSpPr>
      <p:sp>
        <p:nvSpPr>
          <p:cNvPr id="10" name="Rectangle 4"/>
          <p:cNvSpPr>
            <a:spLocks noChangeArrowheads="1"/>
          </p:cNvSpPr>
          <p:nvPr/>
        </p:nvSpPr>
        <p:spPr bwMode="auto">
          <a:xfrm>
            <a:off x="0" y="228600"/>
            <a:ext cx="8675688" cy="893763"/>
          </a:xfrm>
          <a:prstGeom prst="rect">
            <a:avLst/>
          </a:prstGeom>
          <a:solidFill>
            <a:schemeClr val="accent1"/>
          </a:solidFill>
          <a:ln w="9525" algn="ctr">
            <a:noFill/>
            <a:miter lim="800000"/>
            <a:headEnd/>
            <a:tailEnd/>
          </a:ln>
        </p:spPr>
        <p:txBody>
          <a:bodyPr vert="horz" wrap="square" lIns="928800" tIns="133200" rIns="36000" bIns="0" numCol="1" anchor="t" anchorCtr="0" compatLnSpc="1">
            <a:prstTxWarp prst="textNoShape">
              <a:avLst/>
            </a:prstTxWarp>
          </a:bodyPr>
          <a:lstStyle/>
          <a:p>
            <a:pPr eaLnBrk="0" fontAlgn="base" hangingPunct="0">
              <a:lnSpc>
                <a:spcPct val="90000"/>
              </a:lnSpc>
              <a:spcBef>
                <a:spcPct val="0"/>
              </a:spcBef>
              <a:spcAft>
                <a:spcPct val="0"/>
              </a:spcAft>
            </a:pPr>
            <a:endParaRPr lang="en-US" sz="2400" b="1" dirty="0">
              <a:solidFill>
                <a:srgbClr val="999999"/>
              </a:solidFill>
            </a:endParaRPr>
          </a:p>
        </p:txBody>
      </p:sp>
      <p:sp>
        <p:nvSpPr>
          <p:cNvPr id="34" name="Rectangle 2"/>
          <p:cNvSpPr>
            <a:spLocks noGrp="1" noChangeArrowheads="1"/>
          </p:cNvSpPr>
          <p:nvPr>
            <p:ph type="title"/>
          </p:nvPr>
        </p:nvSpPr>
        <p:spPr bwMode="auto">
          <a:xfrm>
            <a:off x="465617" y="295200"/>
            <a:ext cx="8134895" cy="741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cap="all" baseline="0">
                <a:solidFill>
                  <a:schemeClr val="accent2"/>
                </a:solidFill>
              </a:defRPr>
            </a:lvl1pPr>
          </a:lstStyle>
          <a:p>
            <a:pPr lvl="0"/>
            <a:r>
              <a:rPr lang="en-US" noProof="0"/>
              <a:t>Click to edit Master title style</a:t>
            </a:r>
            <a:endParaRPr lang="en-GB" noProof="0" dirty="0"/>
          </a:p>
        </p:txBody>
      </p:sp>
      <p:sp>
        <p:nvSpPr>
          <p:cNvPr id="11" name="Content Placeholder 9"/>
          <p:cNvSpPr>
            <a:spLocks noGrp="1"/>
          </p:cNvSpPr>
          <p:nvPr>
            <p:ph sz="quarter" idx="11"/>
          </p:nvPr>
        </p:nvSpPr>
        <p:spPr>
          <a:xfrm>
            <a:off x="468313" y="1312202"/>
            <a:ext cx="8204249" cy="5071136"/>
          </a:xfrm>
        </p:spPr>
        <p:txBody>
          <a:bodyPr/>
          <a:lstStyle>
            <a:lvl1pPr marL="0" indent="0" defTabSz="268288">
              <a:lnSpc>
                <a:spcPct val="120000"/>
              </a:lnSpc>
              <a:spcBef>
                <a:spcPts val="0"/>
              </a:spcBef>
              <a:defRPr/>
            </a:lvl1pPr>
            <a:lvl2pPr marL="271463" indent="-271463" defTabSz="268288">
              <a:lnSpc>
                <a:spcPct val="120000"/>
              </a:lnSpc>
              <a:spcBef>
                <a:spcPts val="0"/>
              </a:spcBef>
              <a:defRPr/>
            </a:lvl2pPr>
            <a:lvl3pPr marL="450850" indent="-180975" defTabSz="268288">
              <a:lnSpc>
                <a:spcPct val="120000"/>
              </a:lnSpc>
              <a:spcBef>
                <a:spcPts val="0"/>
              </a:spcBef>
              <a:buClr>
                <a:schemeClr val="tx1"/>
              </a:buClr>
              <a:buSzPct val="75000"/>
              <a:buFont typeface="Wingdings" pitchFamily="2" charset="2"/>
              <a:buChar char=""/>
              <a:defRPr sz="2000"/>
            </a:lvl3pPr>
            <a:lvl4pPr defTabSz="268288">
              <a:lnSpc>
                <a:spcPct val="120000"/>
              </a:lnSpc>
              <a:spcBef>
                <a:spcPts val="0"/>
              </a:spcBef>
              <a:buClr>
                <a:schemeClr val="tx1"/>
              </a:buClr>
              <a:buSzPct val="75000"/>
              <a:buFont typeface="Wingdings" pitchFamily="2" charset="2"/>
              <a:buChar char=""/>
              <a:defRPr sz="1600"/>
            </a:lvl4pPr>
            <a:lvl5pPr defTabSz="268288">
              <a:lnSpc>
                <a:spcPct val="120000"/>
              </a:lnSpc>
              <a:spcBef>
                <a:spcPts val="0"/>
              </a:spcBef>
              <a:buClr>
                <a:schemeClr val="tx1"/>
              </a:buClr>
              <a:buSzPct val="75000"/>
              <a:buFont typeface="Wingdings" pitchFamily="2" charset="2"/>
              <a:buChar char=""/>
              <a:defRPr sz="1400"/>
            </a:lvl5pPr>
            <a:lvl6pPr defTabSz="268288">
              <a:lnSpc>
                <a:spcPct val="120000"/>
              </a:lnSpc>
              <a:buClr>
                <a:schemeClr val="tx1"/>
              </a:buClr>
              <a:buSzPct val="75000"/>
              <a:buFont typeface="Wingdings" pitchFamily="2" charset="2"/>
              <a:buChar cha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12"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B35E1042-21F5-428C-B12A-955C0BFCC840}" type="slidenum">
              <a:rPr lang="en-US" smtClean="0">
                <a:solidFill>
                  <a:srgbClr val="595959"/>
                </a:solidFill>
              </a:rPr>
              <a:pPr fontAlgn="base">
                <a:spcBef>
                  <a:spcPct val="0"/>
                </a:spcBef>
                <a:spcAft>
                  <a:spcPct val="0"/>
                </a:spcAft>
              </a:pPr>
              <a:t>‹#›</a:t>
            </a:fld>
            <a:endParaRPr lang="en-US" dirty="0">
              <a:solidFill>
                <a:srgbClr val="595959"/>
              </a:solidFill>
            </a:endParaRPr>
          </a:p>
        </p:txBody>
      </p:sp>
      <p:sp>
        <p:nvSpPr>
          <p:cNvPr id="13"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pPr>
            <a:fld id="{F4DDEF63-C9C8-4448-9C26-0DC3EEACBD23}" type="datetime1">
              <a:rPr lang="en-US" smtClean="0">
                <a:solidFill>
                  <a:srgbClr val="595959"/>
                </a:solidFill>
              </a:rPr>
              <a:t>6/14/2020</a:t>
            </a:fld>
            <a:endParaRPr lang="en-GB" dirty="0">
              <a:solidFill>
                <a:srgbClr val="595959"/>
              </a:solidFill>
            </a:endParaRPr>
          </a:p>
        </p:txBody>
      </p:sp>
      <p:sp>
        <p:nvSpPr>
          <p:cNvPr id="14"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pPr>
            <a:r>
              <a:rPr lang="en-GB" dirty="0">
                <a:solidFill>
                  <a:srgbClr val="595959"/>
                </a:solidFill>
              </a:rPr>
              <a:t>Shell Map Library</a:t>
            </a:r>
          </a:p>
        </p:txBody>
      </p:sp>
    </p:spTree>
    <p:extLst>
      <p:ext uri="{BB962C8B-B14F-4D97-AF65-F5344CB8AC3E}">
        <p14:creationId xmlns:p14="http://schemas.microsoft.com/office/powerpoint/2010/main" val="3814331892"/>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 High Content">
    <p:spTree>
      <p:nvGrpSpPr>
        <p:cNvPr id="1" name=""/>
        <p:cNvGrpSpPr/>
        <p:nvPr/>
      </p:nvGrpSpPr>
      <p:grpSpPr>
        <a:xfrm>
          <a:off x="0" y="0"/>
          <a:ext cx="0" cy="0"/>
          <a:chOff x="0" y="0"/>
          <a:chExt cx="0" cy="0"/>
        </a:xfrm>
      </p:grpSpPr>
      <p:sp>
        <p:nvSpPr>
          <p:cNvPr id="10" name="Rectangle 4"/>
          <p:cNvSpPr>
            <a:spLocks noChangeArrowheads="1"/>
          </p:cNvSpPr>
          <p:nvPr/>
        </p:nvSpPr>
        <p:spPr bwMode="auto">
          <a:xfrm>
            <a:off x="0" y="228600"/>
            <a:ext cx="8675688" cy="893763"/>
          </a:xfrm>
          <a:prstGeom prst="rect">
            <a:avLst/>
          </a:prstGeom>
          <a:solidFill>
            <a:schemeClr val="accent1"/>
          </a:solidFill>
          <a:ln w="9525" algn="ctr">
            <a:noFill/>
            <a:miter lim="800000"/>
            <a:headEnd/>
            <a:tailEnd/>
          </a:ln>
        </p:spPr>
        <p:txBody>
          <a:bodyPr vert="horz" wrap="square" lIns="928800" tIns="133200" rIns="36000" bIns="0" numCol="1" anchor="t" anchorCtr="0" compatLnSpc="1">
            <a:prstTxWarp prst="textNoShape">
              <a:avLst/>
            </a:prstTxWarp>
          </a:bodyPr>
          <a:lstStyle/>
          <a:p>
            <a:pPr eaLnBrk="0" fontAlgn="base" hangingPunct="0">
              <a:lnSpc>
                <a:spcPct val="90000"/>
              </a:lnSpc>
              <a:spcBef>
                <a:spcPct val="0"/>
              </a:spcBef>
              <a:spcAft>
                <a:spcPct val="0"/>
              </a:spcAft>
            </a:pPr>
            <a:endParaRPr lang="en-US" sz="2400" b="1" dirty="0">
              <a:solidFill>
                <a:srgbClr val="999999"/>
              </a:solidFill>
            </a:endParaRPr>
          </a:p>
        </p:txBody>
      </p:sp>
      <p:sp>
        <p:nvSpPr>
          <p:cNvPr id="34" name="Rectangle 2"/>
          <p:cNvSpPr>
            <a:spLocks noGrp="1" noChangeArrowheads="1"/>
          </p:cNvSpPr>
          <p:nvPr>
            <p:ph type="title"/>
          </p:nvPr>
        </p:nvSpPr>
        <p:spPr bwMode="auto">
          <a:xfrm>
            <a:off x="465617" y="295200"/>
            <a:ext cx="8134895" cy="741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cap="all" baseline="0">
                <a:solidFill>
                  <a:schemeClr val="accent2"/>
                </a:solidFill>
              </a:defRPr>
            </a:lvl1pPr>
          </a:lstStyle>
          <a:p>
            <a:pPr lvl="0"/>
            <a:r>
              <a:rPr lang="en-US" noProof="0"/>
              <a:t>Click to edit Master title style</a:t>
            </a:r>
            <a:endParaRPr lang="en-GB" noProof="0" dirty="0"/>
          </a:p>
        </p:txBody>
      </p:sp>
      <p:sp>
        <p:nvSpPr>
          <p:cNvPr id="11" name="Content Placeholder 9"/>
          <p:cNvSpPr>
            <a:spLocks noGrp="1"/>
          </p:cNvSpPr>
          <p:nvPr>
            <p:ph sz="quarter" idx="11"/>
          </p:nvPr>
        </p:nvSpPr>
        <p:spPr>
          <a:xfrm>
            <a:off x="468313" y="1312202"/>
            <a:ext cx="8204249" cy="5071136"/>
          </a:xfrm>
        </p:spPr>
        <p:txBody>
          <a:bodyPr/>
          <a:lstStyle>
            <a:lvl1pPr marL="0" indent="0" defTabSz="268288">
              <a:lnSpc>
                <a:spcPct val="120000"/>
              </a:lnSpc>
              <a:spcBef>
                <a:spcPts val="0"/>
              </a:spcBef>
              <a:defRPr sz="1600"/>
            </a:lvl1pPr>
            <a:lvl2pPr marL="271463" indent="-271463" defTabSz="268288">
              <a:lnSpc>
                <a:spcPct val="120000"/>
              </a:lnSpc>
              <a:spcBef>
                <a:spcPts val="0"/>
              </a:spcBef>
              <a:defRPr sz="1600"/>
            </a:lvl2pPr>
            <a:lvl3pPr marL="450850" indent="-180975" defTabSz="268288">
              <a:lnSpc>
                <a:spcPct val="120000"/>
              </a:lnSpc>
              <a:spcBef>
                <a:spcPts val="0"/>
              </a:spcBef>
              <a:buClr>
                <a:schemeClr val="tx1"/>
              </a:buClr>
              <a:buSzPct val="75000"/>
              <a:buFont typeface="Wingdings" pitchFamily="2" charset="2"/>
              <a:buChar char=""/>
              <a:defRPr sz="1600"/>
            </a:lvl3pPr>
            <a:lvl4pPr defTabSz="268288">
              <a:lnSpc>
                <a:spcPct val="120000"/>
              </a:lnSpc>
              <a:spcBef>
                <a:spcPts val="0"/>
              </a:spcBef>
              <a:buClr>
                <a:schemeClr val="tx1"/>
              </a:buClr>
              <a:buSzPct val="75000"/>
              <a:buFont typeface="Wingdings" pitchFamily="2" charset="2"/>
              <a:buChar char=""/>
              <a:defRPr sz="1400"/>
            </a:lvl4pPr>
            <a:lvl5pPr defTabSz="268288">
              <a:lnSpc>
                <a:spcPct val="120000"/>
              </a:lnSpc>
              <a:spcBef>
                <a:spcPts val="0"/>
              </a:spcBef>
              <a:buClr>
                <a:schemeClr val="tx1"/>
              </a:buClr>
              <a:buSzPct val="75000"/>
              <a:buFont typeface="Wingdings" pitchFamily="2" charset="2"/>
              <a:buChar char=""/>
              <a:defRPr sz="1400"/>
            </a:lvl5pPr>
            <a:lvl6pPr defTabSz="268288">
              <a:lnSpc>
                <a:spcPct val="120000"/>
              </a:lnSpc>
              <a:buClr>
                <a:schemeClr val="tx1"/>
              </a:buClr>
              <a:buSzPct val="75000"/>
              <a:buFont typeface="Wingdings" pitchFamily="2" charset="2"/>
              <a:buChar char=""/>
              <a:defRPr sz="120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12"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5B742196-E402-4547-9128-29AE670D0B74}" type="slidenum">
              <a:rPr lang="en-US" smtClean="0">
                <a:solidFill>
                  <a:srgbClr val="595959"/>
                </a:solidFill>
              </a:rPr>
              <a:pPr fontAlgn="base">
                <a:spcBef>
                  <a:spcPct val="0"/>
                </a:spcBef>
                <a:spcAft>
                  <a:spcPct val="0"/>
                </a:spcAft>
              </a:pPr>
              <a:t>‹#›</a:t>
            </a:fld>
            <a:endParaRPr lang="en-US" dirty="0">
              <a:solidFill>
                <a:srgbClr val="595959"/>
              </a:solidFill>
            </a:endParaRPr>
          </a:p>
        </p:txBody>
      </p:sp>
      <p:sp>
        <p:nvSpPr>
          <p:cNvPr id="13"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pPr>
            <a:fld id="{C21AD663-D50F-4F54-8CB1-079CBBA68AD3}" type="datetime1">
              <a:rPr lang="en-US" smtClean="0">
                <a:solidFill>
                  <a:srgbClr val="595959"/>
                </a:solidFill>
              </a:rPr>
              <a:t>6/14/2020</a:t>
            </a:fld>
            <a:endParaRPr lang="en-GB" dirty="0">
              <a:solidFill>
                <a:srgbClr val="595959"/>
              </a:solidFill>
            </a:endParaRPr>
          </a:p>
        </p:txBody>
      </p:sp>
      <p:sp>
        <p:nvSpPr>
          <p:cNvPr id="18"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pPr>
            <a:r>
              <a:rPr lang="en-GB" dirty="0">
                <a:solidFill>
                  <a:srgbClr val="595959"/>
                </a:solidFill>
              </a:rPr>
              <a:t>Shell Map Library</a:t>
            </a:r>
          </a:p>
        </p:txBody>
      </p:sp>
    </p:spTree>
    <p:extLst>
      <p:ext uri="{BB962C8B-B14F-4D97-AF65-F5344CB8AC3E}">
        <p14:creationId xmlns:p14="http://schemas.microsoft.com/office/powerpoint/2010/main" val="107139961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4"/>
          <p:cNvSpPr>
            <a:spLocks noChangeArrowheads="1"/>
          </p:cNvSpPr>
          <p:nvPr/>
        </p:nvSpPr>
        <p:spPr bwMode="auto">
          <a:xfrm>
            <a:off x="0" y="228599"/>
            <a:ext cx="8675688" cy="516467"/>
          </a:xfrm>
          <a:prstGeom prst="rect">
            <a:avLst/>
          </a:prstGeom>
          <a:solidFill>
            <a:schemeClr val="accent1"/>
          </a:solidFill>
          <a:ln w="9525" algn="ctr">
            <a:noFill/>
            <a:miter lim="800000"/>
            <a:headEnd/>
            <a:tailEnd/>
          </a:ln>
        </p:spPr>
        <p:txBody>
          <a:bodyPr vert="horz" wrap="square" lIns="928800" tIns="133200" rIns="36000" bIns="0" numCol="1" anchor="t" anchorCtr="0" compatLnSpc="1">
            <a:prstTxWarp prst="textNoShape">
              <a:avLst/>
            </a:prstTxWarp>
          </a:bodyPr>
          <a:lstStyle/>
          <a:p>
            <a:pPr eaLnBrk="0" fontAlgn="base" hangingPunct="0">
              <a:lnSpc>
                <a:spcPct val="90000"/>
              </a:lnSpc>
              <a:spcBef>
                <a:spcPct val="0"/>
              </a:spcBef>
              <a:spcAft>
                <a:spcPct val="0"/>
              </a:spcAft>
            </a:pPr>
            <a:endParaRPr lang="en-US" sz="2400" b="1" dirty="0">
              <a:solidFill>
                <a:srgbClr val="999999"/>
              </a:solidFill>
            </a:endParaRPr>
          </a:p>
        </p:txBody>
      </p:sp>
      <p:sp>
        <p:nvSpPr>
          <p:cNvPr id="34" name="Rectangle 2"/>
          <p:cNvSpPr>
            <a:spLocks noGrp="1" noChangeArrowheads="1"/>
          </p:cNvSpPr>
          <p:nvPr>
            <p:ph type="title"/>
          </p:nvPr>
        </p:nvSpPr>
        <p:spPr bwMode="auto">
          <a:xfrm>
            <a:off x="468313" y="295200"/>
            <a:ext cx="8132199" cy="419156"/>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cap="all" baseline="0">
                <a:solidFill>
                  <a:schemeClr val="accent2"/>
                </a:solidFill>
              </a:defRPr>
            </a:lvl1pPr>
          </a:lstStyle>
          <a:p>
            <a:pPr lvl="0"/>
            <a:r>
              <a:rPr lang="en-US"/>
              <a:t>Click to edit Master title style</a:t>
            </a:r>
            <a:endParaRPr lang="en-US" dirty="0"/>
          </a:p>
        </p:txBody>
      </p:sp>
      <p:sp>
        <p:nvSpPr>
          <p:cNvPr id="10" name="Content Placeholder 14"/>
          <p:cNvSpPr>
            <a:spLocks noGrp="1"/>
          </p:cNvSpPr>
          <p:nvPr>
            <p:ph sz="quarter" idx="13"/>
          </p:nvPr>
        </p:nvSpPr>
        <p:spPr>
          <a:xfrm>
            <a:off x="4715688" y="1310400"/>
            <a:ext cx="3960000" cy="5072400"/>
          </a:xfrm>
        </p:spPr>
        <p:txBody>
          <a:bodyPr/>
          <a:lstStyle>
            <a:lvl1pPr marL="0" indent="0">
              <a:spcAft>
                <a:spcPts val="600"/>
              </a:spcAft>
              <a:buClr>
                <a:schemeClr val="accent2"/>
              </a:buClr>
              <a:buSzPct val="85000"/>
              <a:buFont typeface="Wingdings" pitchFamily="2" charset="2"/>
              <a:buNone/>
              <a:defRPr/>
            </a:lvl1pPr>
            <a:lvl2pPr marL="269875" indent="-269875">
              <a:spcAft>
                <a:spcPts val="600"/>
              </a:spcAft>
              <a:buClr>
                <a:schemeClr val="accent2"/>
              </a:buClr>
              <a:buSzPct val="85000"/>
              <a:buFont typeface="Wingdings" pitchFamily="2" charset="2"/>
              <a:buChar char="n"/>
              <a:defRPr sz="2000"/>
            </a:lvl2pPr>
            <a:lvl3pPr marL="454025" indent="-184150">
              <a:spcBef>
                <a:spcPts val="0"/>
              </a:spcBef>
              <a:spcAft>
                <a:spcPts val="600"/>
              </a:spcAft>
              <a:buClr>
                <a:schemeClr val="tx1"/>
              </a:buClr>
              <a:buFont typeface="Wingdings" pitchFamily="2" charset="2"/>
              <a:buChar char=""/>
              <a:defRPr sz="2000"/>
            </a:lvl3pPr>
            <a:lvl4pPr marL="635000" indent="-174625">
              <a:spcBef>
                <a:spcPts val="0"/>
              </a:spcBef>
              <a:spcAft>
                <a:spcPts val="600"/>
              </a:spcAft>
              <a:buClr>
                <a:schemeClr val="tx1"/>
              </a:buClr>
              <a:buFont typeface="Wingdings" pitchFamily="2" charset="2"/>
              <a:buChar char=""/>
              <a:defRPr sz="1600"/>
            </a:lvl4pPr>
            <a:lvl5pPr marL="811213" indent="-169863">
              <a:spcBef>
                <a:spcPts val="0"/>
              </a:spcBef>
              <a:spcAft>
                <a:spcPts val="600"/>
              </a:spcAft>
              <a:buClr>
                <a:schemeClr val="tx1"/>
              </a:buClr>
              <a:buFont typeface="Wingdings" pitchFamily="2" charset="2"/>
              <a:buChar char=""/>
              <a:defRPr sz="1400"/>
            </a:lvl5pPr>
            <a:lvl6pPr marL="992188" indent="-180975">
              <a:spcBef>
                <a:spcPts val="0"/>
              </a:spcBef>
              <a:spcAft>
                <a:spcPts val="600"/>
              </a:spcAft>
              <a:buClr>
                <a:schemeClr val="tx1"/>
              </a:buClr>
              <a:buFont typeface="Wingdings" pitchFamily="2" charset="2"/>
              <a:buChar char="n"/>
              <a:defRPr sz="120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43"/>
          <p:cNvSpPr>
            <a:spLocks noGrp="1"/>
          </p:cNvSpPr>
          <p:nvPr>
            <p:ph type="body" sz="quarter" idx="11"/>
          </p:nvPr>
        </p:nvSpPr>
        <p:spPr>
          <a:xfrm>
            <a:off x="468313" y="1310400"/>
            <a:ext cx="3960000" cy="5073312"/>
          </a:xfrm>
        </p:spPr>
        <p:txBody>
          <a:bodyPr/>
          <a:lstStyle>
            <a:lvl1pPr marL="0" indent="0">
              <a:spcAft>
                <a:spcPts val="600"/>
              </a:spcAft>
              <a:buClr>
                <a:schemeClr val="accent2"/>
              </a:buClr>
              <a:buSzPct val="85000"/>
              <a:buFont typeface="Wingdings" pitchFamily="2" charset="2"/>
              <a:buNone/>
              <a:defRPr/>
            </a:lvl1pPr>
            <a:lvl2pPr marL="276225" indent="-276225">
              <a:spcAft>
                <a:spcPts val="600"/>
              </a:spcAft>
              <a:buClr>
                <a:schemeClr val="accent2"/>
              </a:buClr>
              <a:buSzPct val="85000"/>
              <a:buFont typeface="Wingdings" pitchFamily="2" charset="2"/>
              <a:buChar char="n"/>
              <a:defRPr sz="2000"/>
            </a:lvl2pPr>
            <a:lvl3pPr marL="447675" indent="-171450">
              <a:spcAft>
                <a:spcPts val="600"/>
              </a:spcAft>
              <a:buClr>
                <a:schemeClr val="tx1"/>
              </a:buClr>
              <a:buFont typeface="Wingdings" pitchFamily="2" charset="2"/>
              <a:buChar char=""/>
              <a:defRPr sz="2000"/>
            </a:lvl3pPr>
            <a:lvl4pPr marL="635000" indent="-180975">
              <a:spcBef>
                <a:spcPts val="0"/>
              </a:spcBef>
              <a:spcAft>
                <a:spcPts val="600"/>
              </a:spcAft>
              <a:buClr>
                <a:schemeClr val="tx1"/>
              </a:buClr>
              <a:buFont typeface="Wingdings" pitchFamily="2" charset="2"/>
              <a:buChar char=""/>
              <a:defRPr sz="1600"/>
            </a:lvl4pPr>
            <a:lvl5pPr marL="811213" indent="-169863">
              <a:spcBef>
                <a:spcPts val="0"/>
              </a:spcBef>
              <a:spcAft>
                <a:spcPts val="600"/>
              </a:spcAft>
              <a:buClr>
                <a:schemeClr val="tx1"/>
              </a:buClr>
              <a:buFont typeface="Wingdings" pitchFamily="2" charset="2"/>
              <a:buChar char=""/>
              <a:defRPr sz="1400"/>
            </a:lvl5pPr>
            <a:lvl6pPr marL="992188" indent="-180975">
              <a:spcBef>
                <a:spcPts val="0"/>
              </a:spcBef>
              <a:spcAft>
                <a:spcPts val="600"/>
              </a:spcAft>
              <a:buClr>
                <a:schemeClr val="tx1"/>
              </a:buClr>
              <a:buFont typeface="Wingdings" pitchFamily="2" charset="2"/>
              <a:buChar char=""/>
              <a:defRPr sz="120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3"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14"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414F215F-9555-4267-B2B0-D8B01127AB1D}" type="slidenum">
              <a:rPr lang="en-US" smtClean="0">
                <a:solidFill>
                  <a:srgbClr val="595959"/>
                </a:solidFill>
              </a:rPr>
              <a:pPr fontAlgn="base">
                <a:spcBef>
                  <a:spcPct val="0"/>
                </a:spcBef>
                <a:spcAft>
                  <a:spcPct val="0"/>
                </a:spcAft>
              </a:pPr>
              <a:t>‹#›</a:t>
            </a:fld>
            <a:endParaRPr lang="en-US" dirty="0">
              <a:solidFill>
                <a:srgbClr val="595959"/>
              </a:solidFill>
            </a:endParaRPr>
          </a:p>
        </p:txBody>
      </p:sp>
      <p:sp>
        <p:nvSpPr>
          <p:cNvPr id="1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defRPr/>
            </a:pPr>
            <a:fld id="{8618CCAA-76A1-45F5-8386-106B6C1F7E87}" type="datetime1">
              <a:rPr lang="en-US" smtClean="0">
                <a:solidFill>
                  <a:srgbClr val="595959"/>
                </a:solidFill>
              </a:rPr>
              <a:t>6/14/2020</a:t>
            </a:fld>
            <a:endParaRPr lang="en-US" dirty="0">
              <a:solidFill>
                <a:srgbClr val="595959"/>
              </a:solidFill>
            </a:endParaRPr>
          </a:p>
        </p:txBody>
      </p:sp>
      <p:sp>
        <p:nvSpPr>
          <p:cNvPr id="19"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pPr>
            <a:r>
              <a:rPr lang="en-US" dirty="0">
                <a:solidFill>
                  <a:srgbClr val="595959"/>
                </a:solidFill>
              </a:rPr>
              <a:t>Shell Map Library</a:t>
            </a:r>
          </a:p>
        </p:txBody>
      </p:sp>
    </p:spTree>
    <p:extLst>
      <p:ext uri="{BB962C8B-B14F-4D97-AF65-F5344CB8AC3E}">
        <p14:creationId xmlns:p14="http://schemas.microsoft.com/office/powerpoint/2010/main" val="483025600"/>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wo Content - 2 Line Heading">
    <p:spTree>
      <p:nvGrpSpPr>
        <p:cNvPr id="1" name=""/>
        <p:cNvGrpSpPr/>
        <p:nvPr/>
      </p:nvGrpSpPr>
      <p:grpSpPr>
        <a:xfrm>
          <a:off x="0" y="0"/>
          <a:ext cx="0" cy="0"/>
          <a:chOff x="0" y="0"/>
          <a:chExt cx="0" cy="0"/>
        </a:xfrm>
      </p:grpSpPr>
      <p:sp>
        <p:nvSpPr>
          <p:cNvPr id="14" name="Rectangle 4"/>
          <p:cNvSpPr>
            <a:spLocks noChangeArrowheads="1"/>
          </p:cNvSpPr>
          <p:nvPr/>
        </p:nvSpPr>
        <p:spPr bwMode="auto">
          <a:xfrm>
            <a:off x="0" y="228600"/>
            <a:ext cx="8675688" cy="893763"/>
          </a:xfrm>
          <a:prstGeom prst="rect">
            <a:avLst/>
          </a:prstGeom>
          <a:solidFill>
            <a:schemeClr val="accent1"/>
          </a:solidFill>
          <a:ln w="9525" algn="ctr">
            <a:noFill/>
            <a:miter lim="800000"/>
            <a:headEnd/>
            <a:tailEnd/>
          </a:ln>
        </p:spPr>
        <p:txBody>
          <a:bodyPr vert="horz" wrap="square" lIns="928800" tIns="133200" rIns="36000" bIns="0" numCol="1" anchor="t" anchorCtr="0" compatLnSpc="1">
            <a:prstTxWarp prst="textNoShape">
              <a:avLst/>
            </a:prstTxWarp>
          </a:bodyPr>
          <a:lstStyle/>
          <a:p>
            <a:pPr eaLnBrk="0" fontAlgn="base" hangingPunct="0">
              <a:lnSpc>
                <a:spcPct val="90000"/>
              </a:lnSpc>
              <a:spcBef>
                <a:spcPct val="0"/>
              </a:spcBef>
              <a:spcAft>
                <a:spcPct val="0"/>
              </a:spcAft>
            </a:pPr>
            <a:endParaRPr lang="en-US" sz="2400" b="1" dirty="0">
              <a:solidFill>
                <a:srgbClr val="999999"/>
              </a:solidFill>
            </a:endParaRPr>
          </a:p>
        </p:txBody>
      </p:sp>
      <p:sp>
        <p:nvSpPr>
          <p:cNvPr id="34" name="Rectangle 2"/>
          <p:cNvSpPr>
            <a:spLocks noGrp="1" noChangeArrowheads="1"/>
          </p:cNvSpPr>
          <p:nvPr>
            <p:ph type="title"/>
          </p:nvPr>
        </p:nvSpPr>
        <p:spPr bwMode="auto">
          <a:xfrm>
            <a:off x="468313" y="295200"/>
            <a:ext cx="8132199" cy="741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cap="all" baseline="0">
                <a:solidFill>
                  <a:schemeClr val="accent2"/>
                </a:solidFill>
              </a:defRPr>
            </a:lvl1pPr>
          </a:lstStyle>
          <a:p>
            <a:pPr lvl="0"/>
            <a:r>
              <a:rPr lang="en-US"/>
              <a:t>Click to edit Master title style</a:t>
            </a:r>
            <a:endParaRPr lang="en-US" dirty="0"/>
          </a:p>
        </p:txBody>
      </p:sp>
      <p:sp>
        <p:nvSpPr>
          <p:cNvPr id="10" name="Content Placeholder 14"/>
          <p:cNvSpPr>
            <a:spLocks noGrp="1"/>
          </p:cNvSpPr>
          <p:nvPr>
            <p:ph sz="quarter" idx="13"/>
          </p:nvPr>
        </p:nvSpPr>
        <p:spPr>
          <a:xfrm>
            <a:off x="4719638" y="1310400"/>
            <a:ext cx="3956050" cy="5072400"/>
          </a:xfrm>
        </p:spPr>
        <p:txBody>
          <a:bodyPr/>
          <a:lstStyle>
            <a:lvl1pPr marL="0" indent="0">
              <a:spcAft>
                <a:spcPts val="600"/>
              </a:spcAft>
              <a:buClr>
                <a:schemeClr val="accent2"/>
              </a:buClr>
              <a:buSzPct val="85000"/>
              <a:buFont typeface="Wingdings" pitchFamily="2" charset="2"/>
              <a:buNone/>
              <a:defRPr/>
            </a:lvl1pPr>
            <a:lvl2pPr marL="269875" indent="-269875">
              <a:spcBef>
                <a:spcPts val="0"/>
              </a:spcBef>
              <a:spcAft>
                <a:spcPts val="600"/>
              </a:spcAft>
              <a:buClr>
                <a:schemeClr val="accent2"/>
              </a:buClr>
              <a:buSzPct val="85000"/>
              <a:buFont typeface="Wingdings" pitchFamily="2" charset="2"/>
              <a:buChar char="n"/>
              <a:defRPr sz="2000"/>
            </a:lvl2pPr>
            <a:lvl3pPr marL="454025" indent="-184150">
              <a:spcBef>
                <a:spcPts val="0"/>
              </a:spcBef>
              <a:spcAft>
                <a:spcPts val="600"/>
              </a:spcAft>
              <a:buClr>
                <a:schemeClr val="tx1"/>
              </a:buClr>
              <a:buFont typeface="Wingdings" pitchFamily="2" charset="2"/>
              <a:buChar char="n"/>
              <a:defRPr sz="2000"/>
            </a:lvl3pPr>
            <a:lvl4pPr marL="635000" indent="-180975">
              <a:spcBef>
                <a:spcPts val="0"/>
              </a:spcBef>
              <a:spcAft>
                <a:spcPts val="600"/>
              </a:spcAft>
              <a:buClr>
                <a:schemeClr val="tx1"/>
              </a:buClr>
              <a:buFont typeface="Wingdings" pitchFamily="2" charset="2"/>
              <a:buChar char="n"/>
              <a:defRPr sz="1600"/>
            </a:lvl4pPr>
            <a:lvl5pPr marL="811213" indent="-169863">
              <a:spcBef>
                <a:spcPts val="0"/>
              </a:spcBef>
              <a:spcAft>
                <a:spcPts val="600"/>
              </a:spcAft>
              <a:buClr>
                <a:schemeClr val="tx1"/>
              </a:buClr>
              <a:buFont typeface="Wingdings" pitchFamily="2" charset="2"/>
              <a:buChar char="n"/>
              <a:defRPr sz="1400"/>
            </a:lvl5pPr>
            <a:lvl6pPr marL="996950" indent="-185738">
              <a:spcBef>
                <a:spcPts val="0"/>
              </a:spcBef>
              <a:spcAft>
                <a:spcPts val="600"/>
              </a:spcAft>
              <a:buClr>
                <a:schemeClr val="tx1"/>
              </a:buClr>
              <a:buFont typeface="Wingdings" pitchFamily="2" charset="2"/>
              <a:buChar char="n"/>
              <a:tabLst/>
              <a:defRPr sz="120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2" name="Text Placeholder 43"/>
          <p:cNvSpPr>
            <a:spLocks noGrp="1"/>
          </p:cNvSpPr>
          <p:nvPr>
            <p:ph type="body" sz="quarter" idx="11"/>
          </p:nvPr>
        </p:nvSpPr>
        <p:spPr>
          <a:xfrm>
            <a:off x="468313" y="1310400"/>
            <a:ext cx="3963987" cy="5073312"/>
          </a:xfrm>
        </p:spPr>
        <p:txBody>
          <a:bodyPr/>
          <a:lstStyle>
            <a:lvl1pPr marL="0" indent="0">
              <a:spcAft>
                <a:spcPts val="600"/>
              </a:spcAft>
              <a:buClr>
                <a:schemeClr val="accent2"/>
              </a:buClr>
              <a:buSzPct val="85000"/>
              <a:buFont typeface="Wingdings" pitchFamily="2" charset="2"/>
              <a:buNone/>
              <a:defRPr/>
            </a:lvl1pPr>
            <a:lvl2pPr marL="276225" indent="-276225">
              <a:spcAft>
                <a:spcPts val="600"/>
              </a:spcAft>
              <a:buClr>
                <a:schemeClr val="accent2"/>
              </a:buClr>
              <a:buSzPct val="85000"/>
              <a:buFont typeface="Wingdings" pitchFamily="2" charset="2"/>
              <a:buChar char="n"/>
              <a:defRPr sz="2000"/>
            </a:lvl2pPr>
            <a:lvl3pPr marL="449263" indent="-173038">
              <a:spcAft>
                <a:spcPts val="600"/>
              </a:spcAft>
              <a:buClr>
                <a:schemeClr val="tx1"/>
              </a:buClr>
              <a:buFont typeface="Wingdings" pitchFamily="2" charset="2"/>
              <a:buChar char="n"/>
              <a:defRPr sz="2000"/>
            </a:lvl3pPr>
            <a:lvl4pPr marL="635000" indent="-180975">
              <a:spcAft>
                <a:spcPts val="600"/>
              </a:spcAft>
              <a:buClr>
                <a:schemeClr val="tx1"/>
              </a:buClr>
              <a:buFont typeface="Wingdings" pitchFamily="2" charset="2"/>
              <a:buChar char="n"/>
              <a:defRPr sz="1600"/>
            </a:lvl4pPr>
            <a:lvl5pPr marL="811213" indent="-169863">
              <a:spcBef>
                <a:spcPts val="0"/>
              </a:spcBef>
              <a:spcAft>
                <a:spcPts val="600"/>
              </a:spcAft>
              <a:buClr>
                <a:schemeClr val="tx1"/>
              </a:buClr>
              <a:buFont typeface="Wingdings" pitchFamily="2" charset="2"/>
              <a:buChar char="n"/>
              <a:defRPr sz="1400"/>
            </a:lvl5pPr>
            <a:lvl6pPr marL="992188" indent="-180975">
              <a:spcBef>
                <a:spcPts val="0"/>
              </a:spcBef>
              <a:spcAft>
                <a:spcPts val="600"/>
              </a:spcAft>
              <a:buClr>
                <a:schemeClr val="tx1"/>
              </a:buClr>
              <a:buFont typeface="Wingdings" pitchFamily="2" charset="2"/>
              <a:buChar char="n"/>
              <a:defRPr sz="120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13"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5FFD3C91-8C91-401B-950C-B95A32A08368}" type="slidenum">
              <a:rPr lang="en-US" smtClean="0">
                <a:solidFill>
                  <a:srgbClr val="595959"/>
                </a:solidFill>
              </a:rPr>
              <a:pPr fontAlgn="base">
                <a:spcBef>
                  <a:spcPct val="0"/>
                </a:spcBef>
                <a:spcAft>
                  <a:spcPct val="0"/>
                </a:spcAft>
              </a:pPr>
              <a:t>‹#›</a:t>
            </a:fld>
            <a:endParaRPr lang="en-US" dirty="0">
              <a:solidFill>
                <a:srgbClr val="595959"/>
              </a:solidFill>
            </a:endParaRPr>
          </a:p>
        </p:txBody>
      </p:sp>
      <p:sp>
        <p:nvSpPr>
          <p:cNvPr id="1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defRPr/>
            </a:pPr>
            <a:fld id="{3B3216A8-24AA-488B-BBA5-63EBDDF7A063}" type="datetime1">
              <a:rPr lang="en-US" smtClean="0">
                <a:solidFill>
                  <a:srgbClr val="595959"/>
                </a:solidFill>
              </a:rPr>
              <a:t>6/14/2020</a:t>
            </a:fld>
            <a:endParaRPr lang="en-US" dirty="0">
              <a:solidFill>
                <a:srgbClr val="595959"/>
              </a:solidFill>
            </a:endParaRPr>
          </a:p>
        </p:txBody>
      </p:sp>
      <p:sp>
        <p:nvSpPr>
          <p:cNvPr id="19"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pPr>
            <a:r>
              <a:rPr lang="en-US" dirty="0">
                <a:solidFill>
                  <a:srgbClr val="595959"/>
                </a:solidFill>
              </a:rPr>
              <a:t>Shell Map Library</a:t>
            </a:r>
          </a:p>
        </p:txBody>
      </p:sp>
    </p:spTree>
    <p:extLst>
      <p:ext uri="{BB962C8B-B14F-4D97-AF65-F5344CB8AC3E}">
        <p14:creationId xmlns:p14="http://schemas.microsoft.com/office/powerpoint/2010/main" val="31034099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wo Content - High Content">
    <p:spTree>
      <p:nvGrpSpPr>
        <p:cNvPr id="1" name=""/>
        <p:cNvGrpSpPr/>
        <p:nvPr/>
      </p:nvGrpSpPr>
      <p:grpSpPr>
        <a:xfrm>
          <a:off x="0" y="0"/>
          <a:ext cx="0" cy="0"/>
          <a:chOff x="0" y="0"/>
          <a:chExt cx="0" cy="0"/>
        </a:xfrm>
      </p:grpSpPr>
      <p:sp>
        <p:nvSpPr>
          <p:cNvPr id="14" name="Rectangle 4"/>
          <p:cNvSpPr>
            <a:spLocks noChangeArrowheads="1"/>
          </p:cNvSpPr>
          <p:nvPr/>
        </p:nvSpPr>
        <p:spPr bwMode="auto">
          <a:xfrm>
            <a:off x="0" y="228600"/>
            <a:ext cx="8675688" cy="893763"/>
          </a:xfrm>
          <a:prstGeom prst="rect">
            <a:avLst/>
          </a:prstGeom>
          <a:solidFill>
            <a:schemeClr val="accent1"/>
          </a:solidFill>
          <a:ln w="9525" algn="ctr">
            <a:noFill/>
            <a:miter lim="800000"/>
            <a:headEnd/>
            <a:tailEnd/>
          </a:ln>
        </p:spPr>
        <p:txBody>
          <a:bodyPr vert="horz" wrap="square" lIns="928800" tIns="133200" rIns="36000" bIns="0" numCol="1" anchor="t" anchorCtr="0" compatLnSpc="1">
            <a:prstTxWarp prst="textNoShape">
              <a:avLst/>
            </a:prstTxWarp>
          </a:bodyPr>
          <a:lstStyle/>
          <a:p>
            <a:pPr eaLnBrk="0" fontAlgn="base" hangingPunct="0">
              <a:lnSpc>
                <a:spcPct val="90000"/>
              </a:lnSpc>
              <a:spcBef>
                <a:spcPct val="0"/>
              </a:spcBef>
              <a:spcAft>
                <a:spcPct val="0"/>
              </a:spcAft>
            </a:pPr>
            <a:endParaRPr lang="en-US" sz="2400" b="1" dirty="0">
              <a:solidFill>
                <a:srgbClr val="999999"/>
              </a:solidFill>
            </a:endParaRPr>
          </a:p>
        </p:txBody>
      </p:sp>
      <p:sp>
        <p:nvSpPr>
          <p:cNvPr id="34" name="Rectangle 2"/>
          <p:cNvSpPr>
            <a:spLocks noGrp="1" noChangeArrowheads="1"/>
          </p:cNvSpPr>
          <p:nvPr>
            <p:ph type="title"/>
          </p:nvPr>
        </p:nvSpPr>
        <p:spPr bwMode="auto">
          <a:xfrm>
            <a:off x="468313" y="295200"/>
            <a:ext cx="8132199" cy="74160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lvl1pPr>
              <a:defRPr cap="all" baseline="0">
                <a:solidFill>
                  <a:schemeClr val="accent2"/>
                </a:solidFill>
              </a:defRPr>
            </a:lvl1pPr>
          </a:lstStyle>
          <a:p>
            <a:pPr lvl="0"/>
            <a:r>
              <a:rPr lang="en-US"/>
              <a:t>Click to edit Master title style</a:t>
            </a:r>
            <a:endParaRPr lang="en-US" dirty="0"/>
          </a:p>
        </p:txBody>
      </p:sp>
      <p:sp>
        <p:nvSpPr>
          <p:cNvPr id="10" name="Content Placeholder 14"/>
          <p:cNvSpPr>
            <a:spLocks noGrp="1"/>
          </p:cNvSpPr>
          <p:nvPr>
            <p:ph sz="quarter" idx="13"/>
          </p:nvPr>
        </p:nvSpPr>
        <p:spPr>
          <a:xfrm>
            <a:off x="4719638" y="1310400"/>
            <a:ext cx="3956050" cy="5072400"/>
          </a:xfrm>
        </p:spPr>
        <p:txBody>
          <a:bodyPr/>
          <a:lstStyle>
            <a:lvl1pPr marL="0" indent="0">
              <a:lnSpc>
                <a:spcPct val="120000"/>
              </a:lnSpc>
              <a:spcAft>
                <a:spcPts val="600"/>
              </a:spcAft>
              <a:buClr>
                <a:schemeClr val="accent2"/>
              </a:buClr>
              <a:buSzPct val="85000"/>
              <a:buFont typeface="Wingdings" pitchFamily="2" charset="2"/>
              <a:buNone/>
              <a:defRPr sz="1600"/>
            </a:lvl1pPr>
            <a:lvl2pPr marL="269875" indent="-269875">
              <a:lnSpc>
                <a:spcPct val="120000"/>
              </a:lnSpc>
              <a:spcBef>
                <a:spcPts val="0"/>
              </a:spcBef>
              <a:spcAft>
                <a:spcPts val="600"/>
              </a:spcAft>
              <a:buClr>
                <a:schemeClr val="accent2"/>
              </a:buClr>
              <a:buSzPct val="85000"/>
              <a:buFont typeface="Wingdings" pitchFamily="2" charset="2"/>
              <a:buChar char="n"/>
              <a:defRPr sz="1600"/>
            </a:lvl2pPr>
            <a:lvl3pPr marL="454025" indent="-184150">
              <a:lnSpc>
                <a:spcPct val="120000"/>
              </a:lnSpc>
              <a:spcBef>
                <a:spcPts val="0"/>
              </a:spcBef>
              <a:spcAft>
                <a:spcPts val="600"/>
              </a:spcAft>
              <a:buClr>
                <a:schemeClr val="tx1"/>
              </a:buClr>
              <a:buFont typeface="Wingdings" pitchFamily="2" charset="2"/>
              <a:buChar char="n"/>
              <a:defRPr sz="1600"/>
            </a:lvl3pPr>
            <a:lvl4pPr marL="635000" indent="-180975">
              <a:lnSpc>
                <a:spcPct val="120000"/>
              </a:lnSpc>
              <a:spcBef>
                <a:spcPts val="0"/>
              </a:spcBef>
              <a:spcAft>
                <a:spcPts val="600"/>
              </a:spcAft>
              <a:buClr>
                <a:schemeClr val="tx1"/>
              </a:buClr>
              <a:buFont typeface="Wingdings" pitchFamily="2" charset="2"/>
              <a:buChar char="n"/>
              <a:defRPr sz="1400"/>
            </a:lvl4pPr>
            <a:lvl5pPr marL="811213" indent="-169863">
              <a:lnSpc>
                <a:spcPct val="120000"/>
              </a:lnSpc>
              <a:spcBef>
                <a:spcPts val="0"/>
              </a:spcBef>
              <a:spcAft>
                <a:spcPts val="600"/>
              </a:spcAft>
              <a:buClr>
                <a:schemeClr val="tx1"/>
              </a:buClr>
              <a:buFont typeface="Wingdings" pitchFamily="2" charset="2"/>
              <a:buChar char="n"/>
              <a:defRPr sz="1200"/>
            </a:lvl5pPr>
            <a:lvl6pPr marL="992188" indent="-180975">
              <a:lnSpc>
                <a:spcPct val="120000"/>
              </a:lnSpc>
              <a:spcBef>
                <a:spcPts val="0"/>
              </a:spcBef>
              <a:spcAft>
                <a:spcPts val="600"/>
              </a:spcAft>
              <a:buClr>
                <a:schemeClr val="tx1"/>
              </a:buClr>
              <a:buFont typeface="Wingdings" pitchFamily="2" charset="2"/>
              <a:buChar char="n"/>
              <a:defRPr sz="120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43"/>
          <p:cNvSpPr>
            <a:spLocks noGrp="1"/>
          </p:cNvSpPr>
          <p:nvPr>
            <p:ph type="body" sz="quarter" idx="11"/>
          </p:nvPr>
        </p:nvSpPr>
        <p:spPr>
          <a:xfrm>
            <a:off x="468313" y="1310400"/>
            <a:ext cx="3963987" cy="5073312"/>
          </a:xfrm>
        </p:spPr>
        <p:txBody>
          <a:bodyPr/>
          <a:lstStyle>
            <a:lvl1pPr marL="0" indent="0">
              <a:lnSpc>
                <a:spcPct val="120000"/>
              </a:lnSpc>
              <a:spcAft>
                <a:spcPts val="600"/>
              </a:spcAft>
              <a:buClr>
                <a:schemeClr val="accent2"/>
              </a:buClr>
              <a:buSzPct val="85000"/>
              <a:buFont typeface="Wingdings" pitchFamily="2" charset="2"/>
              <a:buNone/>
              <a:defRPr sz="1600"/>
            </a:lvl1pPr>
            <a:lvl2pPr marL="276225" indent="-276225">
              <a:lnSpc>
                <a:spcPct val="120000"/>
              </a:lnSpc>
              <a:spcAft>
                <a:spcPts val="600"/>
              </a:spcAft>
              <a:buClr>
                <a:schemeClr val="accent2"/>
              </a:buClr>
              <a:buSzPct val="85000"/>
              <a:buFont typeface="Wingdings" pitchFamily="2" charset="2"/>
              <a:buChar char="n"/>
              <a:defRPr sz="1600"/>
            </a:lvl2pPr>
            <a:lvl3pPr marL="447675" indent="-171450">
              <a:lnSpc>
                <a:spcPct val="120000"/>
              </a:lnSpc>
              <a:spcAft>
                <a:spcPts val="600"/>
              </a:spcAft>
              <a:buClr>
                <a:schemeClr val="tx1"/>
              </a:buClr>
              <a:buFont typeface="Wingdings" pitchFamily="2" charset="2"/>
              <a:buChar char=""/>
              <a:defRPr sz="1600"/>
            </a:lvl3pPr>
            <a:lvl4pPr marL="635000" indent="-174625">
              <a:lnSpc>
                <a:spcPct val="120000"/>
              </a:lnSpc>
              <a:spcAft>
                <a:spcPts val="600"/>
              </a:spcAft>
              <a:buClr>
                <a:schemeClr val="tx1"/>
              </a:buClr>
              <a:buFont typeface="Wingdings" pitchFamily="2" charset="2"/>
              <a:buChar char="n"/>
              <a:defRPr sz="1400"/>
            </a:lvl4pPr>
            <a:lvl5pPr marL="811213" indent="-169863">
              <a:lnSpc>
                <a:spcPct val="120000"/>
              </a:lnSpc>
              <a:spcBef>
                <a:spcPts val="0"/>
              </a:spcBef>
              <a:spcAft>
                <a:spcPts val="600"/>
              </a:spcAft>
              <a:buClr>
                <a:schemeClr val="tx1"/>
              </a:buClr>
              <a:buFont typeface="Wingdings" pitchFamily="2" charset="2"/>
              <a:buChar char="n"/>
              <a:defRPr sz="1200"/>
            </a:lvl5pPr>
            <a:lvl6pPr marL="992188" indent="-180975">
              <a:lnSpc>
                <a:spcPct val="120000"/>
              </a:lnSpc>
              <a:spcBef>
                <a:spcPts val="0"/>
              </a:spcBef>
              <a:spcAft>
                <a:spcPts val="600"/>
              </a:spcAft>
              <a:buClr>
                <a:schemeClr val="tx1"/>
              </a:buClr>
              <a:buFont typeface="Wingdings" pitchFamily="2" charset="2"/>
              <a:buChar char="n"/>
              <a:defRPr sz="1200"/>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Box 11" descr="Text Box 11"/>
          <p:cNvSpPr txBox="1">
            <a:spLocks noChangeArrowheads="1"/>
          </p:cNvSpPr>
          <p:nvPr/>
        </p:nvSpPr>
        <p:spPr bwMode="auto">
          <a:xfrm>
            <a:off x="468313" y="6470359"/>
            <a:ext cx="2962912" cy="324000"/>
          </a:xfrm>
          <a:prstGeom prst="rect">
            <a:avLst/>
          </a:prstGeom>
          <a:noFill/>
          <a:ln w="9525" algn="ctr">
            <a:noFill/>
            <a:miter lim="800000"/>
            <a:headEnd/>
            <a:tailEnd/>
          </a:ln>
          <a:effectLst/>
        </p:spPr>
        <p:txBody>
          <a:bodyPr wrap="none" lIns="0" tIns="0" rIns="0" anchor="t" anchorCtr="0">
            <a:noAutofit/>
          </a:bodyPr>
          <a:lstStyle/>
          <a:p>
            <a:pPr fontAlgn="base">
              <a:spcBef>
                <a:spcPct val="0"/>
              </a:spcBef>
              <a:spcAft>
                <a:spcPct val="0"/>
              </a:spcAft>
              <a:defRPr/>
            </a:pPr>
            <a:r>
              <a:rPr lang="en-GB" sz="800" dirty="0">
                <a:solidFill>
                  <a:srgbClr val="595959"/>
                </a:solidFill>
                <a:cs typeface="Arial" pitchFamily="34" charset="0"/>
              </a:rPr>
              <a:t>Copyright of Shell Brands International AG</a:t>
            </a:r>
          </a:p>
        </p:txBody>
      </p:sp>
      <p:sp>
        <p:nvSpPr>
          <p:cNvPr id="13" name="Rectangle 6" descr="Rectangle 6"/>
          <p:cNvSpPr>
            <a:spLocks noGrp="1" noChangeArrowheads="1"/>
          </p:cNvSpPr>
          <p:nvPr>
            <p:ph type="sldNum" sz="quarter" idx="4"/>
          </p:nvPr>
        </p:nvSpPr>
        <p:spPr bwMode="auto">
          <a:xfrm>
            <a:off x="8406599" y="6470360"/>
            <a:ext cx="266673" cy="169277"/>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r">
              <a:defRPr sz="800">
                <a:solidFill>
                  <a:schemeClr val="tx1"/>
                </a:solidFill>
                <a:latin typeface="+mn-lt"/>
                <a:cs typeface="Arial" pitchFamily="34" charset="0"/>
              </a:defRPr>
            </a:lvl1pPr>
          </a:lstStyle>
          <a:p>
            <a:pPr fontAlgn="base">
              <a:spcBef>
                <a:spcPct val="0"/>
              </a:spcBef>
              <a:spcAft>
                <a:spcPct val="0"/>
              </a:spcAft>
            </a:pPr>
            <a:fld id="{3928D2F0-9D65-4903-BAD7-4524927C4E1E}" type="slidenum">
              <a:rPr lang="en-US" smtClean="0">
                <a:solidFill>
                  <a:srgbClr val="595959"/>
                </a:solidFill>
              </a:rPr>
              <a:pPr fontAlgn="base">
                <a:spcBef>
                  <a:spcPct val="0"/>
                </a:spcBef>
                <a:spcAft>
                  <a:spcPct val="0"/>
                </a:spcAft>
              </a:pPr>
              <a:t>‹#›</a:t>
            </a:fld>
            <a:endParaRPr lang="en-US" dirty="0">
              <a:solidFill>
                <a:srgbClr val="595959"/>
              </a:solidFill>
            </a:endParaRPr>
          </a:p>
        </p:txBody>
      </p:sp>
      <p:sp>
        <p:nvSpPr>
          <p:cNvPr id="15" name="Rectangle 4" descr="Rectangle 4"/>
          <p:cNvSpPr>
            <a:spLocks noGrp="1" noChangeArrowheads="1"/>
          </p:cNvSpPr>
          <p:nvPr>
            <p:ph type="dt" sz="half" idx="2"/>
          </p:nvPr>
        </p:nvSpPr>
        <p:spPr bwMode="auto">
          <a:xfrm>
            <a:off x="7252757" y="6469200"/>
            <a:ext cx="1080000" cy="169200"/>
          </a:xfrm>
          <a:prstGeom prst="rect">
            <a:avLst/>
          </a:prstGeom>
          <a:noFill/>
          <a:ln w="9525">
            <a:noFill/>
            <a:miter lim="800000"/>
            <a:headEnd/>
            <a:tailEnd/>
          </a:ln>
          <a:effectLst/>
        </p:spPr>
        <p:txBody>
          <a:bodyPr vert="horz" wrap="none" lIns="0" tIns="0" rIns="0" bIns="45720" numCol="1" anchor="t" anchorCtr="0" compatLnSpc="1">
            <a:prstTxWarp prst="textNoShape">
              <a:avLst/>
            </a:prstTxWarp>
          </a:bodyPr>
          <a:lstStyle>
            <a:lvl1pPr algn="ctr">
              <a:defRPr sz="800">
                <a:solidFill>
                  <a:schemeClr val="tx1"/>
                </a:solidFill>
                <a:latin typeface="+mn-lt"/>
                <a:cs typeface="Arial" pitchFamily="34" charset="0"/>
              </a:defRPr>
            </a:lvl1pPr>
          </a:lstStyle>
          <a:p>
            <a:pPr fontAlgn="base">
              <a:spcBef>
                <a:spcPct val="0"/>
              </a:spcBef>
              <a:spcAft>
                <a:spcPct val="0"/>
              </a:spcAft>
              <a:defRPr/>
            </a:pPr>
            <a:fld id="{F2FB9DDD-39CC-4C5D-8F8A-3E472641023E}" type="datetime1">
              <a:rPr lang="en-US" smtClean="0">
                <a:solidFill>
                  <a:srgbClr val="595959"/>
                </a:solidFill>
              </a:rPr>
              <a:t>6/14/2020</a:t>
            </a:fld>
            <a:endParaRPr lang="en-US" dirty="0">
              <a:solidFill>
                <a:srgbClr val="595959"/>
              </a:solidFill>
            </a:endParaRPr>
          </a:p>
        </p:txBody>
      </p:sp>
      <p:sp>
        <p:nvSpPr>
          <p:cNvPr id="19" name="Rectangle 5"/>
          <p:cNvSpPr>
            <a:spLocks noGrp="1" noChangeArrowheads="1"/>
          </p:cNvSpPr>
          <p:nvPr>
            <p:ph type="ftr" sz="quarter" idx="3"/>
          </p:nvPr>
        </p:nvSpPr>
        <p:spPr bwMode="auto">
          <a:xfrm>
            <a:off x="3505069" y="6469199"/>
            <a:ext cx="2520000" cy="324000"/>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lvl1pPr>
              <a:defRPr sz="800">
                <a:solidFill>
                  <a:schemeClr val="tx1"/>
                </a:solidFill>
                <a:latin typeface="+mn-lt"/>
                <a:cs typeface="Arial" pitchFamily="34" charset="0"/>
              </a:defRPr>
            </a:lvl1pPr>
          </a:lstStyle>
          <a:p>
            <a:pPr fontAlgn="base">
              <a:spcBef>
                <a:spcPct val="0"/>
              </a:spcBef>
              <a:spcAft>
                <a:spcPct val="0"/>
              </a:spcAft>
            </a:pPr>
            <a:r>
              <a:rPr lang="en-US" dirty="0">
                <a:solidFill>
                  <a:srgbClr val="595959"/>
                </a:solidFill>
              </a:rPr>
              <a:t>Shell Map Library</a:t>
            </a:r>
          </a:p>
        </p:txBody>
      </p:sp>
    </p:spTree>
    <p:extLst>
      <p:ext uri="{BB962C8B-B14F-4D97-AF65-F5344CB8AC3E}">
        <p14:creationId xmlns:p14="http://schemas.microsoft.com/office/powerpoint/2010/main" val="172412484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Rectangle 3"/>
          <p:cNvSpPr>
            <a:spLocks noGrp="1" noChangeArrowheads="1"/>
          </p:cNvSpPr>
          <p:nvPr>
            <p:ph type="body" idx="1"/>
          </p:nvPr>
        </p:nvSpPr>
        <p:spPr bwMode="auto">
          <a:xfrm>
            <a:off x="468313" y="1310400"/>
            <a:ext cx="8188567" cy="5071350"/>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Xx</a:t>
            </a:r>
          </a:p>
          <a:p>
            <a:pPr lvl="5"/>
            <a:r>
              <a:rPr lang="en-GB" dirty="0"/>
              <a:t>xx</a:t>
            </a:r>
          </a:p>
        </p:txBody>
      </p:sp>
      <p:sp>
        <p:nvSpPr>
          <p:cNvPr id="16" name="Rectangle 2"/>
          <p:cNvSpPr>
            <a:spLocks noGrp="1" noChangeArrowheads="1"/>
          </p:cNvSpPr>
          <p:nvPr>
            <p:ph type="title"/>
          </p:nvPr>
        </p:nvSpPr>
        <p:spPr bwMode="auto">
          <a:xfrm>
            <a:off x="461354" y="295253"/>
            <a:ext cx="8139721" cy="419103"/>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0"/>
            <a:r>
              <a:rPr lang="en-US"/>
              <a:t>Click to edit Master title style</a:t>
            </a:r>
            <a:endParaRPr lang="en-GB" dirty="0"/>
          </a:p>
        </p:txBody>
      </p:sp>
    </p:spTree>
    <p:extLst>
      <p:ext uri="{BB962C8B-B14F-4D97-AF65-F5344CB8AC3E}">
        <p14:creationId xmlns:p14="http://schemas.microsoft.com/office/powerpoint/2010/main" val="5579449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ransition>
    <p:fade/>
  </p:transition>
  <p:hf hdr="0" ftr="0"/>
  <p:txStyles>
    <p:titleStyle>
      <a:lvl1pPr algn="l" defTabSz="914400" rtl="0" eaLnBrk="1" latinLnBrk="0" hangingPunct="1">
        <a:spcBef>
          <a:spcPct val="0"/>
        </a:spcBef>
        <a:buNone/>
        <a:defRPr sz="2400" b="1" kern="1200" cap="none" baseline="0">
          <a:solidFill>
            <a:schemeClr val="accent2"/>
          </a:solidFill>
          <a:latin typeface="+mj-lt"/>
          <a:ea typeface="+mj-ea"/>
          <a:cs typeface="+mj-cs"/>
        </a:defRPr>
      </a:lvl1pPr>
    </p:titleStyle>
    <p:bodyStyle>
      <a:lvl1pPr marL="0" indent="0" algn="l" defTabSz="268288" rtl="0" eaLnBrk="1" latinLnBrk="0" hangingPunct="1">
        <a:lnSpc>
          <a:spcPct val="120000"/>
        </a:lnSpc>
        <a:spcBef>
          <a:spcPts val="0"/>
        </a:spcBef>
        <a:spcAft>
          <a:spcPts val="600"/>
        </a:spcAft>
        <a:buClr>
          <a:schemeClr val="accent2"/>
        </a:buClr>
        <a:buSzPct val="85000"/>
        <a:buFont typeface="Wingdings" pitchFamily="2" charset="2"/>
        <a:buNone/>
        <a:defRPr sz="2000" kern="1200" baseline="0">
          <a:solidFill>
            <a:schemeClr val="tx1"/>
          </a:solidFill>
          <a:latin typeface="+mn-lt"/>
          <a:ea typeface="+mn-ea"/>
          <a:cs typeface="+mn-cs"/>
        </a:defRPr>
      </a:lvl1pPr>
      <a:lvl2pPr marL="269875" indent="-269875" algn="l" defTabSz="268288" rtl="0" eaLnBrk="1" latinLnBrk="0" hangingPunct="1">
        <a:lnSpc>
          <a:spcPct val="120000"/>
        </a:lnSpc>
        <a:spcBef>
          <a:spcPts val="0"/>
        </a:spcBef>
        <a:spcAft>
          <a:spcPts val="600"/>
        </a:spcAft>
        <a:buClr>
          <a:schemeClr val="accent2"/>
        </a:buClr>
        <a:buSzPct val="85000"/>
        <a:buFont typeface="Wingdings" pitchFamily="2" charset="2"/>
        <a:buChar char="n"/>
        <a:defRPr sz="2000" b="0" kern="1200">
          <a:solidFill>
            <a:schemeClr val="tx1"/>
          </a:solidFill>
          <a:latin typeface="+mn-lt"/>
          <a:ea typeface="+mn-ea"/>
          <a:cs typeface="+mn-cs"/>
        </a:defRPr>
      </a:lvl2pPr>
      <a:lvl3pPr marL="454025" indent="-184150" algn="l" defTabSz="268288" rtl="0" eaLnBrk="1" latinLnBrk="0" hangingPunct="1">
        <a:lnSpc>
          <a:spcPct val="120000"/>
        </a:lnSpc>
        <a:spcBef>
          <a:spcPts val="0"/>
        </a:spcBef>
        <a:spcAft>
          <a:spcPts val="600"/>
        </a:spcAft>
        <a:buClr>
          <a:schemeClr val="tx1"/>
        </a:buClr>
        <a:buSzPct val="75000"/>
        <a:buFont typeface="Wingdings" pitchFamily="2" charset="2"/>
        <a:buChar char=""/>
        <a:defRPr sz="2000" b="0" kern="1200">
          <a:solidFill>
            <a:schemeClr val="tx1"/>
          </a:solidFill>
          <a:latin typeface="+mn-lt"/>
          <a:ea typeface="+mn-ea"/>
          <a:cs typeface="+mn-cs"/>
        </a:defRPr>
      </a:lvl3pPr>
      <a:lvl4pPr marL="631825" indent="-177800" algn="l" defTabSz="268288" rtl="0" eaLnBrk="1" latinLnBrk="0" hangingPunct="1">
        <a:lnSpc>
          <a:spcPct val="120000"/>
        </a:lnSpc>
        <a:spcBef>
          <a:spcPts val="0"/>
        </a:spcBef>
        <a:spcAft>
          <a:spcPts val="600"/>
        </a:spcAft>
        <a:buClr>
          <a:schemeClr val="tx1"/>
        </a:buClr>
        <a:buSzPct val="75000"/>
        <a:buFont typeface="Wingdings" pitchFamily="2" charset="2"/>
        <a:buChar char=""/>
        <a:defRPr sz="1600" b="0" kern="1200" baseline="0">
          <a:solidFill>
            <a:schemeClr val="tx1"/>
          </a:solidFill>
          <a:latin typeface="+mn-lt"/>
          <a:ea typeface="+mn-ea"/>
          <a:cs typeface="+mn-cs"/>
        </a:defRPr>
      </a:lvl4pPr>
      <a:lvl5pPr marL="811213" indent="-173038" algn="l" defTabSz="268288" rtl="0" eaLnBrk="1" latinLnBrk="0" hangingPunct="1">
        <a:lnSpc>
          <a:spcPct val="120000"/>
        </a:lnSpc>
        <a:spcBef>
          <a:spcPts val="0"/>
        </a:spcBef>
        <a:spcAft>
          <a:spcPts val="600"/>
        </a:spcAft>
        <a:buClr>
          <a:schemeClr val="tx1"/>
        </a:buClr>
        <a:buSzPct val="75000"/>
        <a:buFont typeface="Wingdings" pitchFamily="2" charset="2"/>
        <a:buChar char=""/>
        <a:defRPr sz="1400" kern="1200">
          <a:solidFill>
            <a:schemeClr val="tx1"/>
          </a:solidFill>
          <a:latin typeface="+mn-lt"/>
          <a:ea typeface="+mn-ea"/>
          <a:cs typeface="+mn-cs"/>
        </a:defRPr>
      </a:lvl5pPr>
      <a:lvl6pPr marL="989013" indent="-177800" algn="l" defTabSz="268288" rtl="0" eaLnBrk="1" latinLnBrk="0" hangingPunct="1">
        <a:lnSpc>
          <a:spcPct val="120000"/>
        </a:lnSpc>
        <a:spcBef>
          <a:spcPts val="0"/>
        </a:spcBef>
        <a:spcAft>
          <a:spcPts val="600"/>
        </a:spcAft>
        <a:buClr>
          <a:schemeClr val="tx1"/>
        </a:buClr>
        <a:buSzPct val="75000"/>
        <a:buFont typeface="Wingdings" pitchFamily="2" charset="2"/>
        <a:buChar char=""/>
        <a:defRPr sz="12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www.ercot.com/content/wcm/key_documents_lists/179213/RTC_Automated_Scenario_Analysis_072219.xlsm"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D7EE1-913C-4165-87FE-D6CC7A78E884}"/>
              </a:ext>
            </a:extLst>
          </p:cNvPr>
          <p:cNvSpPr>
            <a:spLocks noGrp="1"/>
          </p:cNvSpPr>
          <p:nvPr>
            <p:ph type="ctrTitle"/>
          </p:nvPr>
        </p:nvSpPr>
        <p:spPr>
          <a:xfrm>
            <a:off x="1524000" y="2243320"/>
            <a:ext cx="5694536" cy="1206000"/>
          </a:xfrm>
        </p:spPr>
        <p:txBody>
          <a:bodyPr/>
          <a:lstStyle/>
          <a:p>
            <a:pPr algn="ctr"/>
            <a:br>
              <a:rPr lang="en-US" dirty="0"/>
            </a:br>
            <a:r>
              <a:rPr lang="en-US" sz="3200" dirty="0"/>
              <a:t>NPRR1025 Analysis</a:t>
            </a:r>
            <a:br>
              <a:rPr lang="en-US" dirty="0"/>
            </a:br>
            <a:br>
              <a:rPr lang="en-US" dirty="0"/>
            </a:br>
            <a:r>
              <a:rPr lang="en-US" cap="none" dirty="0"/>
              <a:t>Resmi Surendran</a:t>
            </a:r>
            <a:br>
              <a:rPr lang="en-US" cap="none" dirty="0"/>
            </a:br>
            <a:r>
              <a:rPr lang="en-US" cap="none" dirty="0"/>
              <a:t>Shell Energy North America</a:t>
            </a:r>
          </a:p>
        </p:txBody>
      </p:sp>
      <p:sp>
        <p:nvSpPr>
          <p:cNvPr id="6" name="Slide Number Placeholder 5">
            <a:extLst>
              <a:ext uri="{FF2B5EF4-FFF2-40B4-BE49-F238E27FC236}">
                <a16:creationId xmlns:a16="http://schemas.microsoft.com/office/drawing/2014/main" id="{810D6EBA-F3A4-4E26-98BB-4D6D187358C2}"/>
              </a:ext>
            </a:extLst>
          </p:cNvPr>
          <p:cNvSpPr>
            <a:spLocks noGrp="1"/>
          </p:cNvSpPr>
          <p:nvPr>
            <p:ph type="sldNum" sz="quarter" idx="4"/>
          </p:nvPr>
        </p:nvSpPr>
        <p:spPr/>
        <p:txBody>
          <a:bodyPr/>
          <a:lstStyle/>
          <a:p>
            <a:pPr fontAlgn="base">
              <a:spcBef>
                <a:spcPct val="0"/>
              </a:spcBef>
              <a:spcAft>
                <a:spcPct val="0"/>
              </a:spcAft>
            </a:pPr>
            <a:fld id="{D32BAE6A-B452-4007-8177-56DD051636F9}" type="slidenum">
              <a:rPr lang="en-GB" smtClean="0">
                <a:solidFill>
                  <a:srgbClr val="595959"/>
                </a:solidFill>
              </a:rPr>
              <a:pPr fontAlgn="base">
                <a:spcBef>
                  <a:spcPct val="0"/>
                </a:spcBef>
                <a:spcAft>
                  <a:spcPct val="0"/>
                </a:spcAft>
              </a:pPr>
              <a:t>1</a:t>
            </a:fld>
            <a:endParaRPr lang="en-GB" dirty="0">
              <a:solidFill>
                <a:srgbClr val="595959"/>
              </a:solidFill>
            </a:endParaRPr>
          </a:p>
        </p:txBody>
      </p:sp>
      <p:sp>
        <p:nvSpPr>
          <p:cNvPr id="7" name="Date Placeholder 6">
            <a:extLst>
              <a:ext uri="{FF2B5EF4-FFF2-40B4-BE49-F238E27FC236}">
                <a16:creationId xmlns:a16="http://schemas.microsoft.com/office/drawing/2014/main" id="{47EC6D7F-F39A-4408-984F-AF77D187EB4B}"/>
              </a:ext>
            </a:extLst>
          </p:cNvPr>
          <p:cNvSpPr>
            <a:spLocks noGrp="1"/>
          </p:cNvSpPr>
          <p:nvPr>
            <p:ph type="dt" sz="half" idx="2"/>
          </p:nvPr>
        </p:nvSpPr>
        <p:spPr/>
        <p:txBody>
          <a:bodyPr/>
          <a:lstStyle/>
          <a:p>
            <a:pPr fontAlgn="base">
              <a:spcBef>
                <a:spcPct val="0"/>
              </a:spcBef>
              <a:spcAft>
                <a:spcPct val="0"/>
              </a:spcAft>
            </a:pPr>
            <a:fld id="{5A190D0D-9C7A-4404-85F2-FD0FE2DDD19E}" type="datetime1">
              <a:rPr lang="en-US" smtClean="0">
                <a:solidFill>
                  <a:srgbClr val="595959"/>
                </a:solidFill>
              </a:rPr>
              <a:t>6/14/2020</a:t>
            </a:fld>
            <a:endParaRPr lang="en-GB" dirty="0">
              <a:solidFill>
                <a:srgbClr val="595959"/>
              </a:solidFill>
            </a:endParaRPr>
          </a:p>
        </p:txBody>
      </p:sp>
      <p:sp>
        <p:nvSpPr>
          <p:cNvPr id="13" name="Slide Number Placeholder 12">
            <a:extLst>
              <a:ext uri="{FF2B5EF4-FFF2-40B4-BE49-F238E27FC236}">
                <a16:creationId xmlns:a16="http://schemas.microsoft.com/office/drawing/2014/main" id="{3645BF4D-DDBF-4BCC-8257-B3385161AD0E}"/>
              </a:ext>
            </a:extLst>
          </p:cNvPr>
          <p:cNvSpPr>
            <a:spLocks noGrp="1"/>
          </p:cNvSpPr>
          <p:nvPr>
            <p:ph type="sldNum" sz="quarter" idx="4"/>
          </p:nvPr>
        </p:nvSpPr>
        <p:spPr/>
        <p:txBody>
          <a:bodyPr/>
          <a:lstStyle/>
          <a:p>
            <a:pPr fontAlgn="base">
              <a:spcBef>
                <a:spcPct val="0"/>
              </a:spcBef>
              <a:spcAft>
                <a:spcPct val="0"/>
              </a:spcAft>
            </a:pPr>
            <a:fld id="{D32BAE6A-B452-4007-8177-56DD051636F9}" type="slidenum">
              <a:rPr lang="en-GB" smtClean="0">
                <a:solidFill>
                  <a:srgbClr val="595959"/>
                </a:solidFill>
              </a:rPr>
              <a:pPr fontAlgn="base">
                <a:spcBef>
                  <a:spcPct val="0"/>
                </a:spcBef>
                <a:spcAft>
                  <a:spcPct val="0"/>
                </a:spcAft>
              </a:pPr>
              <a:t>1</a:t>
            </a:fld>
            <a:endParaRPr lang="en-GB" dirty="0">
              <a:solidFill>
                <a:srgbClr val="595959"/>
              </a:solidFill>
            </a:endParaRPr>
          </a:p>
        </p:txBody>
      </p:sp>
    </p:spTree>
    <p:extLst>
      <p:ext uri="{BB962C8B-B14F-4D97-AF65-F5344CB8AC3E}">
        <p14:creationId xmlns:p14="http://schemas.microsoft.com/office/powerpoint/2010/main" val="93737607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6ED87-2A32-4EF4-AAF1-6C561A56E9A5}"/>
              </a:ext>
            </a:extLst>
          </p:cNvPr>
          <p:cNvSpPr>
            <a:spLocks noGrp="1"/>
          </p:cNvSpPr>
          <p:nvPr>
            <p:ph type="title"/>
          </p:nvPr>
        </p:nvSpPr>
        <p:spPr/>
        <p:txBody>
          <a:bodyPr/>
          <a:lstStyle/>
          <a:p>
            <a:r>
              <a:rPr lang="en-US" cap="none" dirty="0"/>
              <a:t>Issue #4: Divergence of DAM and RT AS price</a:t>
            </a:r>
            <a:br>
              <a:rPr lang="en-US" dirty="0">
                <a:latin typeface="Book Antiqua" panose="02040602050305030304" pitchFamily="18" charset="0"/>
              </a:rPr>
            </a:br>
            <a:endParaRPr lang="en-US" cap="none" dirty="0"/>
          </a:p>
        </p:txBody>
      </p:sp>
      <p:sp>
        <p:nvSpPr>
          <p:cNvPr id="3" name="Content Placeholder 2">
            <a:extLst>
              <a:ext uri="{FF2B5EF4-FFF2-40B4-BE49-F238E27FC236}">
                <a16:creationId xmlns:a16="http://schemas.microsoft.com/office/drawing/2014/main" id="{F3166EE7-398D-4CB4-9C46-98505E07EFFC}"/>
              </a:ext>
            </a:extLst>
          </p:cNvPr>
          <p:cNvSpPr>
            <a:spLocks noGrp="1"/>
          </p:cNvSpPr>
          <p:nvPr>
            <p:ph sz="quarter" idx="11"/>
          </p:nvPr>
        </p:nvSpPr>
        <p:spPr>
          <a:xfrm>
            <a:off x="467519" y="1060710"/>
            <a:ext cx="8447881" cy="5071137"/>
          </a:xfrm>
        </p:spPr>
        <p:txBody>
          <a:bodyPr/>
          <a:lstStyle/>
          <a:p>
            <a:pPr marL="342900" indent="-342900">
              <a:lnSpc>
                <a:spcPct val="100000"/>
              </a:lnSpc>
              <a:buFont typeface="Arial" panose="020B0604020202020204" pitchFamily="34" charset="0"/>
              <a:buChar char="•"/>
            </a:pPr>
            <a:r>
              <a:rPr lang="en-US" dirty="0">
                <a:latin typeface="Book Antiqua" panose="02040602050305030304" pitchFamily="18" charset="0"/>
              </a:rPr>
              <a:t>DAM prices already include the risk premium </a:t>
            </a:r>
          </a:p>
          <a:p>
            <a:pPr marL="342900" indent="-342900">
              <a:lnSpc>
                <a:spcPct val="100000"/>
              </a:lnSpc>
              <a:buFont typeface="Arial" panose="020B0604020202020204" pitchFamily="34" charset="0"/>
              <a:buChar char="•"/>
            </a:pPr>
            <a:endParaRPr lang="en-US" dirty="0">
              <a:latin typeface="Book Antiqua" panose="02040602050305030304" pitchFamily="18" charset="0"/>
            </a:endParaRPr>
          </a:p>
          <a:p>
            <a:pPr marL="342900" indent="-342900">
              <a:lnSpc>
                <a:spcPct val="100000"/>
              </a:lnSpc>
              <a:buFont typeface="Arial" panose="020B0604020202020204" pitchFamily="34" charset="0"/>
              <a:buChar char="•"/>
            </a:pPr>
            <a:endParaRPr lang="en-US" dirty="0">
              <a:latin typeface="Book Antiqua" panose="02040602050305030304" pitchFamily="18" charset="0"/>
            </a:endParaRPr>
          </a:p>
          <a:p>
            <a:pPr marL="342900" indent="-342900">
              <a:lnSpc>
                <a:spcPct val="100000"/>
              </a:lnSpc>
              <a:buFont typeface="Arial" panose="020B0604020202020204" pitchFamily="34" charset="0"/>
              <a:buChar char="•"/>
            </a:pPr>
            <a:endParaRPr lang="en-US" dirty="0">
              <a:latin typeface="Book Antiqua" panose="02040602050305030304" pitchFamily="18" charset="0"/>
            </a:endParaRPr>
          </a:p>
          <a:p>
            <a:pPr marL="342900" indent="-342900">
              <a:lnSpc>
                <a:spcPct val="100000"/>
              </a:lnSpc>
              <a:buFont typeface="Arial" panose="020B0604020202020204" pitchFamily="34" charset="0"/>
              <a:buChar char="•"/>
            </a:pPr>
            <a:endParaRPr lang="en-US" dirty="0">
              <a:latin typeface="Book Antiqua" panose="02040602050305030304" pitchFamily="18" charset="0"/>
            </a:endParaRPr>
          </a:p>
          <a:p>
            <a:pPr marL="342900" indent="-342900">
              <a:lnSpc>
                <a:spcPct val="100000"/>
              </a:lnSpc>
              <a:buFont typeface="Arial" panose="020B0604020202020204" pitchFamily="34" charset="0"/>
              <a:buChar char="•"/>
            </a:pPr>
            <a:endParaRPr lang="en-US" dirty="0">
              <a:latin typeface="Book Antiqua" panose="02040602050305030304" pitchFamily="18" charset="0"/>
            </a:endParaRPr>
          </a:p>
          <a:p>
            <a:pPr marL="342900" indent="-342900">
              <a:lnSpc>
                <a:spcPct val="100000"/>
              </a:lnSpc>
              <a:buFont typeface="Arial" panose="020B0604020202020204" pitchFamily="34" charset="0"/>
              <a:buChar char="•"/>
            </a:pPr>
            <a:r>
              <a:rPr lang="en-US" dirty="0">
                <a:latin typeface="Book Antiqua" panose="02040602050305030304" pitchFamily="18" charset="0"/>
              </a:rPr>
              <a:t>Contrary to the arguments made, removing components from already lower RT AS price further exasperate the divergence</a:t>
            </a:r>
          </a:p>
          <a:p>
            <a:pPr marL="342900" indent="-342900">
              <a:lnSpc>
                <a:spcPct val="100000"/>
              </a:lnSpc>
              <a:buFont typeface="Arial" panose="020B0604020202020204" pitchFamily="34" charset="0"/>
              <a:buChar char="•"/>
            </a:pPr>
            <a:endParaRPr lang="en-US" sz="700" dirty="0">
              <a:latin typeface="Book Antiqua" panose="02040602050305030304" pitchFamily="18" charset="0"/>
            </a:endParaRPr>
          </a:p>
          <a:p>
            <a:pPr marL="342900" indent="-342900">
              <a:lnSpc>
                <a:spcPct val="100000"/>
              </a:lnSpc>
              <a:buFont typeface="Arial" panose="020B0604020202020204" pitchFamily="34" charset="0"/>
              <a:buChar char="•"/>
            </a:pPr>
            <a:r>
              <a:rPr lang="en-US" dirty="0">
                <a:latin typeface="Book Antiqua" panose="02040602050305030304" pitchFamily="18" charset="0"/>
              </a:rPr>
              <a:t>AS prices on 8/13 &amp; 8/15 where much lower in DAM because Energy prices were lower in DAM. The expectation of scarcity was lower. </a:t>
            </a:r>
          </a:p>
        </p:txBody>
      </p:sp>
      <p:sp>
        <p:nvSpPr>
          <p:cNvPr id="4" name="Slide Number Placeholder 3">
            <a:extLst>
              <a:ext uri="{FF2B5EF4-FFF2-40B4-BE49-F238E27FC236}">
                <a16:creationId xmlns:a16="http://schemas.microsoft.com/office/drawing/2014/main" id="{5450D0E1-6A52-4ED9-A074-EF9EED486753}"/>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10</a:t>
            </a:fld>
            <a:endParaRPr lang="en-US" dirty="0">
              <a:solidFill>
                <a:srgbClr val="595959"/>
              </a:solidFill>
            </a:endParaRPr>
          </a:p>
        </p:txBody>
      </p:sp>
      <p:sp>
        <p:nvSpPr>
          <p:cNvPr id="5" name="Date Placeholder 4">
            <a:extLst>
              <a:ext uri="{FF2B5EF4-FFF2-40B4-BE49-F238E27FC236}">
                <a16:creationId xmlns:a16="http://schemas.microsoft.com/office/drawing/2014/main" id="{B60F6A2D-1993-471A-830F-566C4622FA46}"/>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6/14/2020</a:t>
            </a:fld>
            <a:endParaRPr lang="en-GB" dirty="0">
              <a:solidFill>
                <a:srgbClr val="595959"/>
              </a:solidFill>
            </a:endParaRPr>
          </a:p>
        </p:txBody>
      </p:sp>
      <p:graphicFrame>
        <p:nvGraphicFramePr>
          <p:cNvPr id="7" name="Table 6">
            <a:extLst>
              <a:ext uri="{FF2B5EF4-FFF2-40B4-BE49-F238E27FC236}">
                <a16:creationId xmlns:a16="http://schemas.microsoft.com/office/drawing/2014/main" id="{7A0A2109-C3C6-402E-BBF4-46C9039D2A46}"/>
              </a:ext>
            </a:extLst>
          </p:cNvPr>
          <p:cNvGraphicFramePr>
            <a:graphicFrameLocks noGrp="1"/>
          </p:cNvGraphicFramePr>
          <p:nvPr>
            <p:extLst>
              <p:ext uri="{D42A27DB-BD31-4B8C-83A1-F6EECF244321}">
                <p14:modId xmlns:p14="http://schemas.microsoft.com/office/powerpoint/2010/main" val="3241649828"/>
              </p:ext>
            </p:extLst>
          </p:nvPr>
        </p:nvGraphicFramePr>
        <p:xfrm>
          <a:off x="1600200" y="1447800"/>
          <a:ext cx="5257800" cy="1618193"/>
        </p:xfrm>
        <a:graphic>
          <a:graphicData uri="http://schemas.openxmlformats.org/drawingml/2006/table">
            <a:tbl>
              <a:tblPr>
                <a:tableStyleId>{5C22544A-7EE6-4342-B048-85BDC9FD1C3A}</a:tableStyleId>
              </a:tblPr>
              <a:tblGrid>
                <a:gridCol w="914400">
                  <a:extLst>
                    <a:ext uri="{9D8B030D-6E8A-4147-A177-3AD203B41FA5}">
                      <a16:colId xmlns:a16="http://schemas.microsoft.com/office/drawing/2014/main" val="2733785585"/>
                    </a:ext>
                  </a:extLst>
                </a:gridCol>
                <a:gridCol w="955721">
                  <a:extLst>
                    <a:ext uri="{9D8B030D-6E8A-4147-A177-3AD203B41FA5}">
                      <a16:colId xmlns:a16="http://schemas.microsoft.com/office/drawing/2014/main" val="2807148178"/>
                    </a:ext>
                  </a:extLst>
                </a:gridCol>
                <a:gridCol w="889074">
                  <a:extLst>
                    <a:ext uri="{9D8B030D-6E8A-4147-A177-3AD203B41FA5}">
                      <a16:colId xmlns:a16="http://schemas.microsoft.com/office/drawing/2014/main" val="425355301"/>
                    </a:ext>
                  </a:extLst>
                </a:gridCol>
                <a:gridCol w="889074">
                  <a:extLst>
                    <a:ext uri="{9D8B030D-6E8A-4147-A177-3AD203B41FA5}">
                      <a16:colId xmlns:a16="http://schemas.microsoft.com/office/drawing/2014/main" val="2896489405"/>
                    </a:ext>
                  </a:extLst>
                </a:gridCol>
                <a:gridCol w="1609531">
                  <a:extLst>
                    <a:ext uri="{9D8B030D-6E8A-4147-A177-3AD203B41FA5}">
                      <a16:colId xmlns:a16="http://schemas.microsoft.com/office/drawing/2014/main" val="1721240244"/>
                    </a:ext>
                  </a:extLst>
                </a:gridCol>
              </a:tblGrid>
              <a:tr h="643677">
                <a:tc>
                  <a:txBody>
                    <a:bodyPr/>
                    <a:lstStyle/>
                    <a:p>
                      <a:pPr algn="ctr" fontAlgn="b"/>
                      <a:r>
                        <a:rPr lang="en-US" sz="1600" b="1" u="none" strike="noStrike" dirty="0" err="1">
                          <a:effectLst/>
                          <a:latin typeface="Book Antiqua" panose="02040602050305030304" pitchFamily="18" charset="0"/>
                        </a:rPr>
                        <a:t>Yrs</a:t>
                      </a:r>
                      <a:r>
                        <a:rPr lang="en-US" sz="1600" b="1" u="none" strike="noStrike" dirty="0">
                          <a:effectLst/>
                          <a:latin typeface="Book Antiqua" panose="02040602050305030304" pitchFamily="18" charset="0"/>
                        </a:rPr>
                        <a:t> Vs $/MWh</a:t>
                      </a:r>
                      <a:endParaRPr lang="en-US" sz="1600" b="1" i="0" u="none" strike="noStrike" dirty="0">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a:effectLst/>
                          <a:latin typeface="Book Antiqua" panose="02040602050305030304" pitchFamily="18" charset="0"/>
                        </a:rPr>
                        <a:t>DAM MCPC for RRS</a:t>
                      </a:r>
                      <a:endParaRPr lang="en-US" sz="1600" b="1"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a:effectLst/>
                          <a:latin typeface="Book Antiqua" panose="02040602050305030304" pitchFamily="18" charset="0"/>
                        </a:rPr>
                        <a:t>ORDC</a:t>
                      </a:r>
                      <a:endParaRPr lang="en-US" sz="1600" b="1"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a:effectLst/>
                          <a:latin typeface="Book Antiqua" panose="02040602050305030304" pitchFamily="18" charset="0"/>
                        </a:rPr>
                        <a:t>RDPA</a:t>
                      </a:r>
                      <a:endParaRPr lang="en-US" sz="1600" b="1"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dirty="0">
                          <a:effectLst/>
                          <a:latin typeface="Book Antiqua" panose="02040602050305030304" pitchFamily="18" charset="0"/>
                        </a:rPr>
                        <a:t>RT MCPC (ORDC+RDPA)</a:t>
                      </a:r>
                      <a:endParaRPr lang="en-US" sz="1600" b="1" i="0" u="none" strike="noStrike" dirty="0">
                        <a:solidFill>
                          <a:srgbClr val="000000"/>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2908302340"/>
                  </a:ext>
                </a:extLst>
              </a:tr>
              <a:tr h="293441">
                <a:tc>
                  <a:txBody>
                    <a:bodyPr/>
                    <a:lstStyle/>
                    <a:p>
                      <a:pPr algn="ctr" fontAlgn="b"/>
                      <a:r>
                        <a:rPr lang="en-US" sz="1600" b="1" u="none" strike="noStrike">
                          <a:effectLst/>
                          <a:latin typeface="Book Antiqua" panose="02040602050305030304" pitchFamily="18" charset="0"/>
                        </a:rPr>
                        <a:t>2017</a:t>
                      </a:r>
                      <a:endParaRPr lang="en-US" sz="1600" b="1"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$9.77 </a:t>
                      </a:r>
                      <a:endParaRPr lang="en-US" sz="1600" b="0" i="0" u="none" strike="noStrike">
                        <a:solidFill>
                          <a:srgbClr val="595959"/>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$0.21 </a:t>
                      </a:r>
                      <a:endParaRPr lang="en-US" sz="1600" b="0" i="0" u="none" strike="noStrike">
                        <a:solidFill>
                          <a:srgbClr val="595959"/>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$0.16 </a:t>
                      </a:r>
                      <a:endParaRPr lang="en-US" sz="1600" b="0" i="0" u="none" strike="noStrike">
                        <a:solidFill>
                          <a:srgbClr val="595959"/>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$0.37 </a:t>
                      </a:r>
                      <a:endParaRPr lang="en-US" sz="1600" b="0" i="0" u="none" strike="noStrike">
                        <a:solidFill>
                          <a:srgbClr val="595959"/>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496109308"/>
                  </a:ext>
                </a:extLst>
              </a:tr>
              <a:tr h="293441">
                <a:tc>
                  <a:txBody>
                    <a:bodyPr/>
                    <a:lstStyle/>
                    <a:p>
                      <a:pPr algn="ctr" fontAlgn="b"/>
                      <a:r>
                        <a:rPr lang="en-US" sz="1600" b="1" u="none" strike="noStrike">
                          <a:effectLst/>
                          <a:latin typeface="Book Antiqua" panose="02040602050305030304" pitchFamily="18" charset="0"/>
                        </a:rPr>
                        <a:t>2018</a:t>
                      </a:r>
                      <a:endParaRPr lang="en-US" sz="1600" b="1"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$17.64 </a:t>
                      </a:r>
                      <a:endParaRPr lang="en-US" sz="1600" b="0" i="0" u="none" strike="noStrike">
                        <a:solidFill>
                          <a:srgbClr val="595959"/>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$1.97 </a:t>
                      </a:r>
                      <a:endParaRPr lang="en-US" sz="1600" b="0" i="0" u="none" strike="noStrike">
                        <a:solidFill>
                          <a:srgbClr val="595959"/>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$0.08 </a:t>
                      </a:r>
                      <a:endParaRPr lang="en-US" sz="1600" b="0" i="0" u="none" strike="noStrike">
                        <a:solidFill>
                          <a:srgbClr val="595959"/>
                        </a:solidFill>
                        <a:effectLst/>
                        <a:latin typeface="Book Antiqua" panose="02040602050305030304" pitchFamily="18" charset="0"/>
                      </a:endParaRPr>
                    </a:p>
                  </a:txBody>
                  <a:tcPr marL="6350" marR="6350" marT="6350" marB="0" anchor="b"/>
                </a:tc>
                <a:tc>
                  <a:txBody>
                    <a:bodyPr/>
                    <a:lstStyle/>
                    <a:p>
                      <a:pPr algn="ctr" fontAlgn="b"/>
                      <a:r>
                        <a:rPr lang="en-US" sz="1600" u="none" strike="noStrike" dirty="0">
                          <a:effectLst/>
                          <a:latin typeface="Book Antiqua" panose="02040602050305030304" pitchFamily="18" charset="0"/>
                        </a:rPr>
                        <a:t>$2.05 </a:t>
                      </a:r>
                      <a:endParaRPr lang="en-US" sz="1600" b="0" i="0" u="none" strike="noStrike" dirty="0">
                        <a:solidFill>
                          <a:srgbClr val="595959"/>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4290735814"/>
                  </a:ext>
                </a:extLst>
              </a:tr>
              <a:tr h="293441">
                <a:tc>
                  <a:txBody>
                    <a:bodyPr/>
                    <a:lstStyle/>
                    <a:p>
                      <a:pPr algn="ctr" fontAlgn="b"/>
                      <a:r>
                        <a:rPr lang="en-US" sz="1600" b="1" u="none" strike="noStrike" dirty="0">
                          <a:effectLst/>
                          <a:latin typeface="Book Antiqua" panose="02040602050305030304" pitchFamily="18" charset="0"/>
                        </a:rPr>
                        <a:t>2019</a:t>
                      </a:r>
                      <a:endParaRPr lang="en-US" sz="1600" b="1" i="0" u="none" strike="noStrike" dirty="0">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$26.61 </a:t>
                      </a:r>
                      <a:endParaRPr lang="en-US" sz="1600" b="0" i="0" u="none" strike="noStrike">
                        <a:solidFill>
                          <a:srgbClr val="595959"/>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$9.76 </a:t>
                      </a:r>
                      <a:endParaRPr lang="en-US" sz="1600" b="0" i="0" u="none" strike="noStrike">
                        <a:solidFill>
                          <a:srgbClr val="595959"/>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$3.55 </a:t>
                      </a:r>
                      <a:endParaRPr lang="en-US" sz="1600" b="0" i="0" u="none" strike="noStrike">
                        <a:solidFill>
                          <a:srgbClr val="595959"/>
                        </a:solidFill>
                        <a:effectLst/>
                        <a:latin typeface="Book Antiqua" panose="02040602050305030304" pitchFamily="18" charset="0"/>
                      </a:endParaRPr>
                    </a:p>
                  </a:txBody>
                  <a:tcPr marL="6350" marR="6350" marT="6350" marB="0" anchor="b"/>
                </a:tc>
                <a:tc>
                  <a:txBody>
                    <a:bodyPr/>
                    <a:lstStyle/>
                    <a:p>
                      <a:pPr algn="ctr" fontAlgn="b"/>
                      <a:r>
                        <a:rPr lang="en-US" sz="1600" u="none" strike="noStrike" dirty="0">
                          <a:effectLst/>
                          <a:latin typeface="Book Antiqua" panose="02040602050305030304" pitchFamily="18" charset="0"/>
                        </a:rPr>
                        <a:t>$13.31 </a:t>
                      </a:r>
                      <a:endParaRPr lang="en-US" sz="1600" b="0" i="0" u="none" strike="noStrike" dirty="0">
                        <a:solidFill>
                          <a:srgbClr val="595959"/>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599065564"/>
                  </a:ext>
                </a:extLst>
              </a:tr>
            </a:tbl>
          </a:graphicData>
        </a:graphic>
      </p:graphicFrame>
      <p:graphicFrame>
        <p:nvGraphicFramePr>
          <p:cNvPr id="8" name="Table 7">
            <a:extLst>
              <a:ext uri="{FF2B5EF4-FFF2-40B4-BE49-F238E27FC236}">
                <a16:creationId xmlns:a16="http://schemas.microsoft.com/office/drawing/2014/main" id="{554E8A3A-72E3-4FF0-B750-A4410B0A0382}"/>
              </a:ext>
            </a:extLst>
          </p:cNvPr>
          <p:cNvGraphicFramePr>
            <a:graphicFrameLocks noGrp="1"/>
          </p:cNvGraphicFramePr>
          <p:nvPr>
            <p:extLst>
              <p:ext uri="{D42A27DB-BD31-4B8C-83A1-F6EECF244321}">
                <p14:modId xmlns:p14="http://schemas.microsoft.com/office/powerpoint/2010/main" val="2229551455"/>
              </p:ext>
            </p:extLst>
          </p:nvPr>
        </p:nvGraphicFramePr>
        <p:xfrm>
          <a:off x="486202" y="4835288"/>
          <a:ext cx="8449521" cy="1464656"/>
        </p:xfrm>
        <a:graphic>
          <a:graphicData uri="http://schemas.openxmlformats.org/drawingml/2006/table">
            <a:tbl>
              <a:tblPr>
                <a:tableStyleId>{5C22544A-7EE6-4342-B048-85BDC9FD1C3A}</a:tableStyleId>
              </a:tblPr>
              <a:tblGrid>
                <a:gridCol w="1234439">
                  <a:extLst>
                    <a:ext uri="{9D8B030D-6E8A-4147-A177-3AD203B41FA5}">
                      <a16:colId xmlns:a16="http://schemas.microsoft.com/office/drawing/2014/main" val="831698100"/>
                    </a:ext>
                  </a:extLst>
                </a:gridCol>
                <a:gridCol w="787487">
                  <a:extLst>
                    <a:ext uri="{9D8B030D-6E8A-4147-A177-3AD203B41FA5}">
                      <a16:colId xmlns:a16="http://schemas.microsoft.com/office/drawing/2014/main" val="1144518026"/>
                    </a:ext>
                  </a:extLst>
                </a:gridCol>
                <a:gridCol w="787487">
                  <a:extLst>
                    <a:ext uri="{9D8B030D-6E8A-4147-A177-3AD203B41FA5}">
                      <a16:colId xmlns:a16="http://schemas.microsoft.com/office/drawing/2014/main" val="2275733027"/>
                    </a:ext>
                  </a:extLst>
                </a:gridCol>
                <a:gridCol w="787487">
                  <a:extLst>
                    <a:ext uri="{9D8B030D-6E8A-4147-A177-3AD203B41FA5}">
                      <a16:colId xmlns:a16="http://schemas.microsoft.com/office/drawing/2014/main" val="1728916568"/>
                    </a:ext>
                  </a:extLst>
                </a:gridCol>
                <a:gridCol w="787487">
                  <a:extLst>
                    <a:ext uri="{9D8B030D-6E8A-4147-A177-3AD203B41FA5}">
                      <a16:colId xmlns:a16="http://schemas.microsoft.com/office/drawing/2014/main" val="3488561695"/>
                    </a:ext>
                  </a:extLst>
                </a:gridCol>
                <a:gridCol w="787487">
                  <a:extLst>
                    <a:ext uri="{9D8B030D-6E8A-4147-A177-3AD203B41FA5}">
                      <a16:colId xmlns:a16="http://schemas.microsoft.com/office/drawing/2014/main" val="3624545535"/>
                    </a:ext>
                  </a:extLst>
                </a:gridCol>
                <a:gridCol w="787487">
                  <a:extLst>
                    <a:ext uri="{9D8B030D-6E8A-4147-A177-3AD203B41FA5}">
                      <a16:colId xmlns:a16="http://schemas.microsoft.com/office/drawing/2014/main" val="3463981439"/>
                    </a:ext>
                  </a:extLst>
                </a:gridCol>
                <a:gridCol w="915186">
                  <a:extLst>
                    <a:ext uri="{9D8B030D-6E8A-4147-A177-3AD203B41FA5}">
                      <a16:colId xmlns:a16="http://schemas.microsoft.com/office/drawing/2014/main" val="844116620"/>
                    </a:ext>
                  </a:extLst>
                </a:gridCol>
                <a:gridCol w="787487">
                  <a:extLst>
                    <a:ext uri="{9D8B030D-6E8A-4147-A177-3AD203B41FA5}">
                      <a16:colId xmlns:a16="http://schemas.microsoft.com/office/drawing/2014/main" val="3180689009"/>
                    </a:ext>
                  </a:extLst>
                </a:gridCol>
                <a:gridCol w="787487">
                  <a:extLst>
                    <a:ext uri="{9D8B030D-6E8A-4147-A177-3AD203B41FA5}">
                      <a16:colId xmlns:a16="http://schemas.microsoft.com/office/drawing/2014/main" val="1721621688"/>
                    </a:ext>
                  </a:extLst>
                </a:gridCol>
              </a:tblGrid>
              <a:tr h="878794">
                <a:tc>
                  <a:txBody>
                    <a:bodyPr/>
                    <a:lstStyle/>
                    <a:p>
                      <a:pPr algn="ctr" fontAlgn="b"/>
                      <a:r>
                        <a:rPr lang="en-US" sz="1600" b="1" u="none" strike="noStrike" dirty="0">
                          <a:effectLst/>
                          <a:latin typeface="Book Antiqua" panose="02040602050305030304" pitchFamily="18" charset="0"/>
                        </a:rPr>
                        <a:t>HE 15 DAM Vs SCED 15:05</a:t>
                      </a:r>
                      <a:endParaRPr lang="en-US" sz="1600" b="1" i="0" u="none" strike="noStrike" dirty="0">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a:effectLst/>
                          <a:latin typeface="Book Antiqua" panose="02040602050305030304" pitchFamily="18" charset="0"/>
                        </a:rPr>
                        <a:t>REGUP </a:t>
                      </a:r>
                      <a:endParaRPr lang="en-US" sz="1600" b="1"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dirty="0">
                          <a:solidFill>
                            <a:srgbClr val="FF0000"/>
                          </a:solidFill>
                          <a:effectLst/>
                          <a:latin typeface="Book Antiqua" panose="02040602050305030304" pitchFamily="18" charset="0"/>
                        </a:rPr>
                        <a:t>RRS</a:t>
                      </a:r>
                      <a:endParaRPr lang="en-US" sz="1600" b="1" i="0" u="none" strike="noStrike" dirty="0">
                        <a:solidFill>
                          <a:srgbClr val="FF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a:effectLst/>
                          <a:latin typeface="Book Antiqua" panose="02040602050305030304" pitchFamily="18" charset="0"/>
                        </a:rPr>
                        <a:t>NSPIN</a:t>
                      </a:r>
                      <a:endParaRPr lang="en-US" sz="1600" b="1"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dirty="0">
                          <a:solidFill>
                            <a:srgbClr val="FF0000"/>
                          </a:solidFill>
                          <a:effectLst/>
                          <a:latin typeface="Book Antiqua" panose="02040602050305030304" pitchFamily="18" charset="0"/>
                        </a:rPr>
                        <a:t>HB_BUSAVG</a:t>
                      </a:r>
                      <a:endParaRPr lang="en-US" sz="1600" b="1" i="0" u="none" strike="noStrike" dirty="0">
                        <a:solidFill>
                          <a:srgbClr val="FF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a:effectLst/>
                          <a:latin typeface="Book Antiqua" panose="02040602050305030304" pitchFamily="18" charset="0"/>
                        </a:rPr>
                        <a:t>ORDC</a:t>
                      </a:r>
                      <a:endParaRPr lang="en-US" sz="1600" b="1"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a:effectLst/>
                          <a:latin typeface="Book Antiqua" panose="02040602050305030304" pitchFamily="18" charset="0"/>
                        </a:rPr>
                        <a:t>RDPA</a:t>
                      </a:r>
                      <a:endParaRPr lang="en-US" sz="1600" b="1"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a:effectLst/>
                          <a:latin typeface="Book Antiqua" panose="02040602050305030304" pitchFamily="18" charset="0"/>
                        </a:rPr>
                        <a:t>Lambda</a:t>
                      </a:r>
                      <a:endParaRPr lang="en-US" sz="1600" b="1"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dirty="0">
                          <a:solidFill>
                            <a:srgbClr val="FF0000"/>
                          </a:solidFill>
                          <a:effectLst/>
                          <a:latin typeface="Book Antiqua" panose="02040602050305030304" pitchFamily="18" charset="0"/>
                        </a:rPr>
                        <a:t>ORDC+RDPA</a:t>
                      </a:r>
                      <a:endParaRPr lang="en-US" sz="1600" b="1" i="0" u="none" strike="noStrike" dirty="0">
                        <a:solidFill>
                          <a:srgbClr val="FF0000"/>
                        </a:solidFill>
                        <a:effectLst/>
                        <a:latin typeface="Book Antiqua" panose="02040602050305030304" pitchFamily="18" charset="0"/>
                      </a:endParaRPr>
                    </a:p>
                  </a:txBody>
                  <a:tcPr marL="6350" marR="6350" marT="6350" marB="0" anchor="b"/>
                </a:tc>
                <a:tc>
                  <a:txBody>
                    <a:bodyPr/>
                    <a:lstStyle/>
                    <a:p>
                      <a:pPr algn="ctr" fontAlgn="b"/>
                      <a:r>
                        <a:rPr lang="en-US" sz="1600" b="1" u="none" strike="noStrike" dirty="0">
                          <a:solidFill>
                            <a:srgbClr val="FF0000"/>
                          </a:solidFill>
                          <a:effectLst/>
                          <a:latin typeface="Book Antiqua" panose="02040602050305030304" pitchFamily="18" charset="0"/>
                        </a:rPr>
                        <a:t>Final SPP</a:t>
                      </a:r>
                      <a:endParaRPr lang="en-US" sz="1600" b="1" i="0" u="none" strike="noStrike" dirty="0">
                        <a:solidFill>
                          <a:srgbClr val="FF0000"/>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2163476824"/>
                  </a:ext>
                </a:extLst>
              </a:tr>
              <a:tr h="292931">
                <a:tc>
                  <a:txBody>
                    <a:bodyPr/>
                    <a:lstStyle/>
                    <a:p>
                      <a:pPr algn="ctr" fontAlgn="b"/>
                      <a:r>
                        <a:rPr lang="en-US" sz="1600" b="1" u="none" strike="noStrike">
                          <a:effectLst/>
                          <a:latin typeface="Book Antiqua" panose="02040602050305030304" pitchFamily="18" charset="0"/>
                        </a:rPr>
                        <a:t>8/13/2019</a:t>
                      </a:r>
                      <a:endParaRPr lang="en-US" sz="1600" b="1"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$1,489</a:t>
                      </a:r>
                      <a:endParaRPr lang="en-US" sz="16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dirty="0">
                          <a:solidFill>
                            <a:srgbClr val="FF0000"/>
                          </a:solidFill>
                          <a:effectLst/>
                          <a:latin typeface="Book Antiqua" panose="02040602050305030304" pitchFamily="18" charset="0"/>
                        </a:rPr>
                        <a:t>$2,542</a:t>
                      </a:r>
                      <a:endParaRPr lang="en-US" sz="1600" b="0" i="0" u="none" strike="noStrike" dirty="0">
                        <a:solidFill>
                          <a:srgbClr val="FF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$1,484</a:t>
                      </a:r>
                      <a:endParaRPr lang="en-US" sz="16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dirty="0">
                          <a:solidFill>
                            <a:srgbClr val="FF0000"/>
                          </a:solidFill>
                          <a:effectLst/>
                          <a:latin typeface="Book Antiqua" panose="02040602050305030304" pitchFamily="18" charset="0"/>
                        </a:rPr>
                        <a:t>$1,510</a:t>
                      </a:r>
                      <a:endParaRPr lang="en-US" sz="1600" b="0" i="0" u="none" strike="noStrike" dirty="0">
                        <a:solidFill>
                          <a:srgbClr val="FF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$2,367</a:t>
                      </a:r>
                      <a:endParaRPr lang="en-US" sz="16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$5,629</a:t>
                      </a:r>
                      <a:endParaRPr lang="en-US" sz="16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$1,005</a:t>
                      </a:r>
                      <a:endParaRPr lang="en-US" sz="16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solidFill>
                            <a:srgbClr val="FF0000"/>
                          </a:solidFill>
                          <a:effectLst/>
                          <a:latin typeface="Book Antiqua" panose="02040602050305030304" pitchFamily="18" charset="0"/>
                        </a:rPr>
                        <a:t>$7,995</a:t>
                      </a:r>
                      <a:endParaRPr lang="en-US" sz="1600" b="0" i="0" u="none" strike="noStrike">
                        <a:solidFill>
                          <a:srgbClr val="FF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dirty="0">
                          <a:solidFill>
                            <a:srgbClr val="FF0000"/>
                          </a:solidFill>
                          <a:effectLst/>
                          <a:latin typeface="Book Antiqua" panose="02040602050305030304" pitchFamily="18" charset="0"/>
                        </a:rPr>
                        <a:t>$9,000</a:t>
                      </a:r>
                      <a:endParaRPr lang="en-US" sz="1600" b="0" i="0" u="none" strike="noStrike" dirty="0">
                        <a:solidFill>
                          <a:srgbClr val="FF0000"/>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558477235"/>
                  </a:ext>
                </a:extLst>
              </a:tr>
              <a:tr h="292931">
                <a:tc>
                  <a:txBody>
                    <a:bodyPr/>
                    <a:lstStyle/>
                    <a:p>
                      <a:pPr algn="ctr" fontAlgn="b"/>
                      <a:r>
                        <a:rPr lang="en-US" sz="1600" b="1" u="none" strike="noStrike" dirty="0">
                          <a:effectLst/>
                          <a:latin typeface="Book Antiqua" panose="02040602050305030304" pitchFamily="18" charset="0"/>
                        </a:rPr>
                        <a:t>8/15/2019</a:t>
                      </a:r>
                      <a:endParaRPr lang="en-US" sz="1600" b="1" i="0" u="none" strike="noStrike" dirty="0">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$786</a:t>
                      </a:r>
                      <a:endParaRPr lang="en-US" sz="16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dirty="0">
                          <a:solidFill>
                            <a:srgbClr val="FF0000"/>
                          </a:solidFill>
                          <a:effectLst/>
                          <a:latin typeface="Book Antiqua" panose="02040602050305030304" pitchFamily="18" charset="0"/>
                        </a:rPr>
                        <a:t>$818</a:t>
                      </a:r>
                      <a:endParaRPr lang="en-US" sz="1600" b="0" i="0" u="none" strike="noStrike" dirty="0">
                        <a:solidFill>
                          <a:srgbClr val="FF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$779</a:t>
                      </a:r>
                      <a:endParaRPr lang="en-US" sz="16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dirty="0">
                          <a:solidFill>
                            <a:srgbClr val="FF0000"/>
                          </a:solidFill>
                          <a:effectLst/>
                          <a:latin typeface="Book Antiqua" panose="02040602050305030304" pitchFamily="18" charset="0"/>
                        </a:rPr>
                        <a:t>$803</a:t>
                      </a:r>
                      <a:endParaRPr lang="en-US" sz="1600" b="0" i="0" u="none" strike="noStrike" dirty="0">
                        <a:solidFill>
                          <a:srgbClr val="FF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$2,983</a:t>
                      </a:r>
                      <a:endParaRPr lang="en-US" sz="16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$5,098</a:t>
                      </a:r>
                      <a:endParaRPr lang="en-US" sz="16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effectLst/>
                          <a:latin typeface="Book Antiqua" panose="02040602050305030304" pitchFamily="18" charset="0"/>
                        </a:rPr>
                        <a:t>$920</a:t>
                      </a:r>
                      <a:endParaRPr lang="en-US" sz="16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a:solidFill>
                            <a:srgbClr val="FF0000"/>
                          </a:solidFill>
                          <a:effectLst/>
                          <a:latin typeface="Book Antiqua" panose="02040602050305030304" pitchFamily="18" charset="0"/>
                        </a:rPr>
                        <a:t>$8,080</a:t>
                      </a:r>
                      <a:endParaRPr lang="en-US" sz="1600" b="0" i="0" u="none" strike="noStrike">
                        <a:solidFill>
                          <a:srgbClr val="FF0000"/>
                        </a:solidFill>
                        <a:effectLst/>
                        <a:latin typeface="Book Antiqua" panose="02040602050305030304" pitchFamily="18" charset="0"/>
                      </a:endParaRPr>
                    </a:p>
                  </a:txBody>
                  <a:tcPr marL="6350" marR="6350" marT="6350" marB="0" anchor="b"/>
                </a:tc>
                <a:tc>
                  <a:txBody>
                    <a:bodyPr/>
                    <a:lstStyle/>
                    <a:p>
                      <a:pPr algn="ctr" fontAlgn="b"/>
                      <a:r>
                        <a:rPr lang="en-US" sz="1600" u="none" strike="noStrike" dirty="0">
                          <a:solidFill>
                            <a:srgbClr val="FF0000"/>
                          </a:solidFill>
                          <a:effectLst/>
                          <a:latin typeface="Book Antiqua" panose="02040602050305030304" pitchFamily="18" charset="0"/>
                        </a:rPr>
                        <a:t>$9,000</a:t>
                      </a:r>
                      <a:endParaRPr lang="en-US" sz="1600" b="0" i="0" u="none" strike="noStrike" dirty="0">
                        <a:solidFill>
                          <a:srgbClr val="FF0000"/>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3577216749"/>
                  </a:ext>
                </a:extLst>
              </a:tr>
            </a:tbl>
          </a:graphicData>
        </a:graphic>
      </p:graphicFrame>
    </p:spTree>
    <p:extLst>
      <p:ext uri="{BB962C8B-B14F-4D97-AF65-F5344CB8AC3E}">
        <p14:creationId xmlns:p14="http://schemas.microsoft.com/office/powerpoint/2010/main" val="137323498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6ED87-2A32-4EF4-AAF1-6C561A56E9A5}"/>
              </a:ext>
            </a:extLst>
          </p:cNvPr>
          <p:cNvSpPr>
            <a:spLocks noGrp="1"/>
          </p:cNvSpPr>
          <p:nvPr>
            <p:ph type="title"/>
          </p:nvPr>
        </p:nvSpPr>
        <p:spPr/>
        <p:txBody>
          <a:bodyPr/>
          <a:lstStyle/>
          <a:p>
            <a:r>
              <a:rPr lang="en-US" cap="none" dirty="0"/>
              <a:t>Issue #4: Divergence of DAM and RT AS price</a:t>
            </a:r>
            <a:br>
              <a:rPr lang="en-US" dirty="0">
                <a:latin typeface="Book Antiqua" panose="02040602050305030304" pitchFamily="18" charset="0"/>
              </a:rPr>
            </a:br>
            <a:endParaRPr lang="en-US" cap="none" dirty="0"/>
          </a:p>
        </p:txBody>
      </p:sp>
      <p:sp>
        <p:nvSpPr>
          <p:cNvPr id="3" name="Content Placeholder 2">
            <a:extLst>
              <a:ext uri="{FF2B5EF4-FFF2-40B4-BE49-F238E27FC236}">
                <a16:creationId xmlns:a16="http://schemas.microsoft.com/office/drawing/2014/main" id="{F3166EE7-398D-4CB4-9C46-98505E07EFFC}"/>
              </a:ext>
            </a:extLst>
          </p:cNvPr>
          <p:cNvSpPr>
            <a:spLocks noGrp="1"/>
          </p:cNvSpPr>
          <p:nvPr>
            <p:ph sz="quarter" idx="11"/>
          </p:nvPr>
        </p:nvSpPr>
        <p:spPr>
          <a:xfrm>
            <a:off x="467519" y="1060710"/>
            <a:ext cx="8447881" cy="5071137"/>
          </a:xfrm>
        </p:spPr>
        <p:txBody>
          <a:bodyPr/>
          <a:lstStyle/>
          <a:p>
            <a:pPr marL="342900" indent="-342900">
              <a:lnSpc>
                <a:spcPct val="100000"/>
              </a:lnSpc>
              <a:buFont typeface="Arial" panose="020B0604020202020204" pitchFamily="34" charset="0"/>
              <a:buChar char="•"/>
            </a:pPr>
            <a:r>
              <a:rPr lang="en-US" b="1" dirty="0">
                <a:latin typeface="Book Antiqua" panose="02040602050305030304" pitchFamily="18" charset="0"/>
              </a:rPr>
              <a:t>A higher expectation of scarcity will cause a higher DAM energy offers/bids which in turn will result in higher AS MCPC in DAM due to co-optimization in DAM</a:t>
            </a:r>
          </a:p>
          <a:p>
            <a:pPr marL="614363" lvl="1" indent="-342900">
              <a:lnSpc>
                <a:spcPct val="100000"/>
              </a:lnSpc>
              <a:buFont typeface="Arial" panose="020B0604020202020204" pitchFamily="34" charset="0"/>
              <a:buChar char="•"/>
            </a:pPr>
            <a:r>
              <a:rPr lang="en-US" dirty="0">
                <a:latin typeface="Book Antiqua" panose="02040602050305030304" pitchFamily="18" charset="0"/>
              </a:rPr>
              <a:t>When Energy and AS are linked the market clearing for marginal resources will follow</a:t>
            </a:r>
          </a:p>
          <a:p>
            <a:pPr lvl="1" indent="0">
              <a:lnSpc>
                <a:spcPct val="100000"/>
              </a:lnSpc>
              <a:buNone/>
            </a:pPr>
            <a:r>
              <a:rPr lang="en-US" dirty="0">
                <a:latin typeface="Book Antiqua" panose="02040602050305030304" pitchFamily="18" charset="0"/>
              </a:rPr>
              <a:t>		Profits from energy = Profits from AS</a:t>
            </a:r>
          </a:p>
          <a:p>
            <a:pPr lvl="1" indent="0">
              <a:lnSpc>
                <a:spcPct val="100000"/>
              </a:lnSpc>
              <a:buNone/>
            </a:pPr>
            <a:r>
              <a:rPr lang="en-US" dirty="0">
                <a:latin typeface="Book Antiqua" panose="02040602050305030304" pitchFamily="18" charset="0"/>
              </a:rPr>
              <a:t>		DAM LMP – Energy offer = DAM MCPC – AS offers</a:t>
            </a:r>
          </a:p>
          <a:p>
            <a:pPr lvl="1" indent="0">
              <a:lnSpc>
                <a:spcPct val="100000"/>
              </a:lnSpc>
              <a:buNone/>
            </a:pPr>
            <a:r>
              <a:rPr lang="en-US" dirty="0">
                <a:latin typeface="Book Antiqua" panose="02040602050305030304" pitchFamily="18" charset="0"/>
              </a:rPr>
              <a:t>		DAM MCPC = DAM LMP – Energy offer + AS offers</a:t>
            </a:r>
          </a:p>
          <a:p>
            <a:pPr marL="342900" indent="-342900">
              <a:lnSpc>
                <a:spcPct val="100000"/>
              </a:lnSpc>
              <a:buFont typeface="Arial" panose="020B0604020202020204" pitchFamily="34" charset="0"/>
              <a:buChar char="•"/>
            </a:pPr>
            <a:endParaRPr lang="en-US" sz="400" dirty="0">
              <a:latin typeface="Book Antiqua" panose="02040602050305030304" pitchFamily="18" charset="0"/>
            </a:endParaRPr>
          </a:p>
          <a:p>
            <a:pPr lvl="1" indent="0">
              <a:lnSpc>
                <a:spcPct val="100000"/>
              </a:lnSpc>
              <a:buNone/>
            </a:pPr>
            <a:r>
              <a:rPr lang="en-US" dirty="0">
                <a:latin typeface="Book Antiqua" panose="02040602050305030304" pitchFamily="18" charset="0"/>
              </a:rPr>
              <a:t>		</a:t>
            </a:r>
          </a:p>
        </p:txBody>
      </p:sp>
      <p:sp>
        <p:nvSpPr>
          <p:cNvPr id="4" name="Slide Number Placeholder 3">
            <a:extLst>
              <a:ext uri="{FF2B5EF4-FFF2-40B4-BE49-F238E27FC236}">
                <a16:creationId xmlns:a16="http://schemas.microsoft.com/office/drawing/2014/main" id="{5450D0E1-6A52-4ED9-A074-EF9EED486753}"/>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11</a:t>
            </a:fld>
            <a:endParaRPr lang="en-US" dirty="0">
              <a:solidFill>
                <a:srgbClr val="595959"/>
              </a:solidFill>
            </a:endParaRPr>
          </a:p>
        </p:txBody>
      </p:sp>
      <p:sp>
        <p:nvSpPr>
          <p:cNvPr id="5" name="Date Placeholder 4">
            <a:extLst>
              <a:ext uri="{FF2B5EF4-FFF2-40B4-BE49-F238E27FC236}">
                <a16:creationId xmlns:a16="http://schemas.microsoft.com/office/drawing/2014/main" id="{B60F6A2D-1993-471A-830F-566C4622FA46}"/>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6/14/2020</a:t>
            </a:fld>
            <a:endParaRPr lang="en-GB" dirty="0">
              <a:solidFill>
                <a:srgbClr val="595959"/>
              </a:solidFill>
            </a:endParaRPr>
          </a:p>
        </p:txBody>
      </p:sp>
    </p:spTree>
    <p:extLst>
      <p:ext uri="{BB962C8B-B14F-4D97-AF65-F5344CB8AC3E}">
        <p14:creationId xmlns:p14="http://schemas.microsoft.com/office/powerpoint/2010/main" val="350668339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6ED87-2A32-4EF4-AAF1-6C561A56E9A5}"/>
              </a:ext>
            </a:extLst>
          </p:cNvPr>
          <p:cNvSpPr>
            <a:spLocks noGrp="1"/>
          </p:cNvSpPr>
          <p:nvPr>
            <p:ph type="title"/>
          </p:nvPr>
        </p:nvSpPr>
        <p:spPr/>
        <p:txBody>
          <a:bodyPr/>
          <a:lstStyle/>
          <a:p>
            <a:r>
              <a:rPr lang="en-US" cap="none" dirty="0"/>
              <a:t>Issue #5: Exacerbation of current double payment </a:t>
            </a:r>
            <a:br>
              <a:rPr lang="en-US" dirty="0">
                <a:latin typeface="Book Antiqua" panose="02040602050305030304" pitchFamily="18" charset="0"/>
              </a:rPr>
            </a:br>
            <a:endParaRPr lang="en-US" cap="none" dirty="0"/>
          </a:p>
        </p:txBody>
      </p:sp>
      <p:sp>
        <p:nvSpPr>
          <p:cNvPr id="3" name="Content Placeholder 2">
            <a:extLst>
              <a:ext uri="{FF2B5EF4-FFF2-40B4-BE49-F238E27FC236}">
                <a16:creationId xmlns:a16="http://schemas.microsoft.com/office/drawing/2014/main" id="{F3166EE7-398D-4CB4-9C46-98505E07EFFC}"/>
              </a:ext>
            </a:extLst>
          </p:cNvPr>
          <p:cNvSpPr>
            <a:spLocks noGrp="1"/>
          </p:cNvSpPr>
          <p:nvPr>
            <p:ph sz="quarter" idx="11"/>
          </p:nvPr>
        </p:nvSpPr>
        <p:spPr>
          <a:xfrm>
            <a:off x="467519" y="1060710"/>
            <a:ext cx="8447881" cy="5071137"/>
          </a:xfrm>
        </p:spPr>
        <p:txBody>
          <a:bodyPr/>
          <a:lstStyle/>
          <a:p>
            <a:pPr marL="342900" indent="-342900">
              <a:lnSpc>
                <a:spcPct val="100000"/>
              </a:lnSpc>
              <a:buFont typeface="Arial" panose="020B0604020202020204" pitchFamily="34" charset="0"/>
              <a:buChar char="•"/>
            </a:pPr>
            <a:r>
              <a:rPr lang="en-US" dirty="0">
                <a:latin typeface="Book Antiqua" panose="02040602050305030304" pitchFamily="18" charset="0"/>
              </a:rPr>
              <a:t>Currently, 1MW of RRS awarded in DAM gets DAM MCPC + RT LMP when deployed. Under the proposed change, 1MW of RRS awarded in DAM gets DAM MCPC + RT LMP + RT RDPA</a:t>
            </a:r>
          </a:p>
          <a:p>
            <a:pPr marL="342900"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indent="-342900">
              <a:lnSpc>
                <a:spcPct val="100000"/>
              </a:lnSpc>
              <a:buFont typeface="Arial" panose="020B0604020202020204" pitchFamily="34" charset="0"/>
              <a:buChar char="•"/>
            </a:pPr>
            <a:r>
              <a:rPr lang="en-US" dirty="0">
                <a:latin typeface="Book Antiqua" panose="02040602050305030304" pitchFamily="18" charset="0"/>
              </a:rPr>
              <a:t>The proposed change exacerbates the current double payment for AS under scarcity due to ORDC potentially going to zero as approach scarcity. </a:t>
            </a:r>
          </a:p>
          <a:p>
            <a:pPr>
              <a:lnSpc>
                <a:spcPct val="100000"/>
              </a:lnSpc>
            </a:pPr>
            <a:endParaRPr lang="en-US" sz="800" dirty="0">
              <a:latin typeface="Book Antiqua" panose="02040602050305030304" pitchFamily="18" charset="0"/>
            </a:endParaRPr>
          </a:p>
          <a:p>
            <a:pPr marL="342900" indent="-342900">
              <a:lnSpc>
                <a:spcPct val="100000"/>
              </a:lnSpc>
              <a:buFont typeface="Arial" panose="020B0604020202020204" pitchFamily="34" charset="0"/>
              <a:buChar char="•"/>
            </a:pPr>
            <a:r>
              <a:rPr lang="en-US" dirty="0">
                <a:latin typeface="Book Antiqua" panose="02040602050305030304" pitchFamily="18" charset="0"/>
              </a:rPr>
              <a:t>Current double payment issue: Under scarcity, currently ORDC could go to zero while under RTC AS MCPC &amp; energy price will go to $9k. </a:t>
            </a:r>
          </a:p>
          <a:p>
            <a:pPr marL="614363" lvl="1" indent="-342900">
              <a:lnSpc>
                <a:spcPct val="100000"/>
              </a:lnSpc>
              <a:buFont typeface="Arial" panose="020B0604020202020204" pitchFamily="34" charset="0"/>
              <a:buChar char="•"/>
            </a:pPr>
            <a:r>
              <a:rPr lang="en-US" dirty="0">
                <a:latin typeface="Book Antiqua" panose="02040602050305030304" pitchFamily="18" charset="0"/>
              </a:rPr>
              <a:t>1MW of RRS awarded in DAM gets DAM MCPC which could be as high as $9k. In RT, when the RRS is deployed, ORDC could go to zero and energy price could go to $9k. Removing RDPA from AS imbalance would increase the situations where the 1MW of RRS gets net paid $18k.</a:t>
            </a:r>
          </a:p>
          <a:p>
            <a:pPr marL="342900" indent="-342900">
              <a:lnSpc>
                <a:spcPct val="100000"/>
              </a:lnSpc>
              <a:buFont typeface="Arial" panose="020B0604020202020204" pitchFamily="34" charset="0"/>
              <a:buChar char="•"/>
            </a:pPr>
            <a:endParaRPr lang="en-US" sz="400" dirty="0">
              <a:latin typeface="Book Antiqua" panose="02040602050305030304" pitchFamily="18" charset="0"/>
            </a:endParaRPr>
          </a:p>
          <a:p>
            <a:pPr lvl="1" indent="0">
              <a:lnSpc>
                <a:spcPct val="100000"/>
              </a:lnSpc>
              <a:buNone/>
            </a:pPr>
            <a:r>
              <a:rPr lang="en-US" dirty="0">
                <a:latin typeface="Book Antiqua" panose="02040602050305030304" pitchFamily="18" charset="0"/>
              </a:rPr>
              <a:t>		</a:t>
            </a:r>
          </a:p>
        </p:txBody>
      </p:sp>
      <p:sp>
        <p:nvSpPr>
          <p:cNvPr id="4" name="Slide Number Placeholder 3">
            <a:extLst>
              <a:ext uri="{FF2B5EF4-FFF2-40B4-BE49-F238E27FC236}">
                <a16:creationId xmlns:a16="http://schemas.microsoft.com/office/drawing/2014/main" id="{5450D0E1-6A52-4ED9-A074-EF9EED486753}"/>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12</a:t>
            </a:fld>
            <a:endParaRPr lang="en-US" dirty="0">
              <a:solidFill>
                <a:srgbClr val="595959"/>
              </a:solidFill>
            </a:endParaRPr>
          </a:p>
        </p:txBody>
      </p:sp>
      <p:sp>
        <p:nvSpPr>
          <p:cNvPr id="5" name="Date Placeholder 4">
            <a:extLst>
              <a:ext uri="{FF2B5EF4-FFF2-40B4-BE49-F238E27FC236}">
                <a16:creationId xmlns:a16="http://schemas.microsoft.com/office/drawing/2014/main" id="{B60F6A2D-1993-471A-830F-566C4622FA46}"/>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6/15/2020</a:t>
            </a:fld>
            <a:endParaRPr lang="en-GB" dirty="0">
              <a:solidFill>
                <a:srgbClr val="595959"/>
              </a:solidFill>
            </a:endParaRPr>
          </a:p>
        </p:txBody>
      </p:sp>
    </p:spTree>
    <p:extLst>
      <p:ext uri="{BB962C8B-B14F-4D97-AF65-F5344CB8AC3E}">
        <p14:creationId xmlns:p14="http://schemas.microsoft.com/office/powerpoint/2010/main" val="41207900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6ED87-2A32-4EF4-AAF1-6C561A56E9A5}"/>
              </a:ext>
            </a:extLst>
          </p:cNvPr>
          <p:cNvSpPr>
            <a:spLocks noGrp="1"/>
          </p:cNvSpPr>
          <p:nvPr>
            <p:ph type="title"/>
          </p:nvPr>
        </p:nvSpPr>
        <p:spPr/>
        <p:txBody>
          <a:bodyPr/>
          <a:lstStyle/>
          <a:p>
            <a:r>
              <a:rPr lang="en-US" cap="none" dirty="0"/>
              <a:t>Issue #6: Divergence from scarcity pricing principle</a:t>
            </a:r>
            <a:br>
              <a:rPr lang="en-US" dirty="0">
                <a:latin typeface="Book Antiqua" panose="02040602050305030304" pitchFamily="18" charset="0"/>
              </a:rPr>
            </a:br>
            <a:endParaRPr lang="en-US" cap="none" dirty="0"/>
          </a:p>
        </p:txBody>
      </p:sp>
      <p:sp>
        <p:nvSpPr>
          <p:cNvPr id="3" name="Content Placeholder 2">
            <a:extLst>
              <a:ext uri="{FF2B5EF4-FFF2-40B4-BE49-F238E27FC236}">
                <a16:creationId xmlns:a16="http://schemas.microsoft.com/office/drawing/2014/main" id="{F3166EE7-398D-4CB4-9C46-98505E07EFFC}"/>
              </a:ext>
            </a:extLst>
          </p:cNvPr>
          <p:cNvSpPr>
            <a:spLocks noGrp="1"/>
          </p:cNvSpPr>
          <p:nvPr>
            <p:ph sz="quarter" idx="11"/>
          </p:nvPr>
        </p:nvSpPr>
        <p:spPr>
          <a:xfrm>
            <a:off x="467519" y="1060710"/>
            <a:ext cx="8447881" cy="5071137"/>
          </a:xfrm>
        </p:spPr>
        <p:txBody>
          <a:bodyPr/>
          <a:lstStyle/>
          <a:p>
            <a:pPr marL="342900" indent="-342900">
              <a:lnSpc>
                <a:spcPct val="100000"/>
              </a:lnSpc>
              <a:buFont typeface="Arial" panose="020B0604020202020204" pitchFamily="34" charset="0"/>
              <a:buChar char="•"/>
            </a:pPr>
            <a:r>
              <a:rPr lang="en-US" dirty="0">
                <a:latin typeface="Book Antiqua" panose="02040602050305030304" pitchFamily="18" charset="0"/>
              </a:rPr>
              <a:t>Paying for providing additional reserves in RT and charging for non-performance or buying back reserves is fundamental to our market design for creating appropriate market incentives. </a:t>
            </a:r>
          </a:p>
          <a:p>
            <a:pPr>
              <a:lnSpc>
                <a:spcPct val="100000"/>
              </a:lnSpc>
            </a:pPr>
            <a:endParaRPr lang="en-US" dirty="0">
              <a:latin typeface="Book Antiqua" panose="02040602050305030304" pitchFamily="18" charset="0"/>
            </a:endParaRPr>
          </a:p>
          <a:p>
            <a:pPr marL="342900" indent="-342900">
              <a:buFont typeface="Arial" panose="020B0604020202020204" pitchFamily="34" charset="0"/>
              <a:buChar char="•"/>
            </a:pPr>
            <a:r>
              <a:rPr lang="en-US" dirty="0">
                <a:latin typeface="Book Antiqua" panose="02040602050305030304" pitchFamily="18" charset="0"/>
              </a:rPr>
              <a:t>Reducing the buyback price reduces the incentive for Ancillary Service deliverability in Real-Time and reduces the incentive for long term hedging, both of which are considered as key benefits of scarcity pricing mechanism.</a:t>
            </a:r>
          </a:p>
          <a:p>
            <a:pPr marL="342900" indent="-342900">
              <a:buFont typeface="Arial" panose="020B0604020202020204" pitchFamily="34" charset="0"/>
              <a:buChar char="•"/>
            </a:pPr>
            <a:endParaRPr lang="en-US" dirty="0">
              <a:latin typeface="Book Antiqua" panose="02040602050305030304" pitchFamily="18" charset="0"/>
            </a:endParaRPr>
          </a:p>
          <a:p>
            <a:pPr marL="342900" indent="-342900">
              <a:buFont typeface="Arial" panose="020B0604020202020204" pitchFamily="34" charset="0"/>
              <a:buChar char="•"/>
            </a:pPr>
            <a:r>
              <a:rPr lang="en-US" dirty="0">
                <a:latin typeface="Book Antiqua" panose="02040602050305030304" pitchFamily="18" charset="0"/>
              </a:rPr>
              <a:t>Reducing the RT AS price for reserves reduces the incentive for making additional reserves available in RT.</a:t>
            </a:r>
          </a:p>
        </p:txBody>
      </p:sp>
      <p:sp>
        <p:nvSpPr>
          <p:cNvPr id="4" name="Slide Number Placeholder 3">
            <a:extLst>
              <a:ext uri="{FF2B5EF4-FFF2-40B4-BE49-F238E27FC236}">
                <a16:creationId xmlns:a16="http://schemas.microsoft.com/office/drawing/2014/main" id="{5450D0E1-6A52-4ED9-A074-EF9EED486753}"/>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13</a:t>
            </a:fld>
            <a:endParaRPr lang="en-US" dirty="0">
              <a:solidFill>
                <a:srgbClr val="595959"/>
              </a:solidFill>
            </a:endParaRPr>
          </a:p>
        </p:txBody>
      </p:sp>
      <p:sp>
        <p:nvSpPr>
          <p:cNvPr id="5" name="Date Placeholder 4">
            <a:extLst>
              <a:ext uri="{FF2B5EF4-FFF2-40B4-BE49-F238E27FC236}">
                <a16:creationId xmlns:a16="http://schemas.microsoft.com/office/drawing/2014/main" id="{B60F6A2D-1993-471A-830F-566C4622FA46}"/>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6/14/2020</a:t>
            </a:fld>
            <a:endParaRPr lang="en-GB" dirty="0">
              <a:solidFill>
                <a:srgbClr val="595959"/>
              </a:solidFill>
            </a:endParaRPr>
          </a:p>
        </p:txBody>
      </p:sp>
    </p:spTree>
    <p:extLst>
      <p:ext uri="{BB962C8B-B14F-4D97-AF65-F5344CB8AC3E}">
        <p14:creationId xmlns:p14="http://schemas.microsoft.com/office/powerpoint/2010/main" val="47143019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6ED87-2A32-4EF4-AAF1-6C561A56E9A5}"/>
              </a:ext>
            </a:extLst>
          </p:cNvPr>
          <p:cNvSpPr>
            <a:spLocks noGrp="1"/>
          </p:cNvSpPr>
          <p:nvPr>
            <p:ph type="title"/>
          </p:nvPr>
        </p:nvSpPr>
        <p:spPr/>
        <p:txBody>
          <a:bodyPr/>
          <a:lstStyle/>
          <a:p>
            <a:r>
              <a:rPr lang="en-US" cap="none" dirty="0"/>
              <a:t>Next Steps: Need to answer</a:t>
            </a:r>
          </a:p>
        </p:txBody>
      </p:sp>
      <p:sp>
        <p:nvSpPr>
          <p:cNvPr id="3" name="Content Placeholder 2">
            <a:extLst>
              <a:ext uri="{FF2B5EF4-FFF2-40B4-BE49-F238E27FC236}">
                <a16:creationId xmlns:a16="http://schemas.microsoft.com/office/drawing/2014/main" id="{F3166EE7-398D-4CB4-9C46-98505E07EFFC}"/>
              </a:ext>
            </a:extLst>
          </p:cNvPr>
          <p:cNvSpPr>
            <a:spLocks noGrp="1"/>
          </p:cNvSpPr>
          <p:nvPr>
            <p:ph sz="quarter" idx="11"/>
          </p:nvPr>
        </p:nvSpPr>
        <p:spPr>
          <a:xfrm>
            <a:off x="304800" y="893431"/>
            <a:ext cx="8981281" cy="5071137"/>
          </a:xfrm>
        </p:spPr>
        <p:txBody>
          <a:bodyPr/>
          <a:lstStyle/>
          <a:p>
            <a:pPr marL="342900" indent="-342900">
              <a:lnSpc>
                <a:spcPct val="100000"/>
              </a:lnSpc>
              <a:buFont typeface="Arial" panose="020B0604020202020204" pitchFamily="34" charset="0"/>
              <a:buChar char="•"/>
            </a:pPr>
            <a:r>
              <a:rPr lang="en-US" sz="2400" dirty="0">
                <a:latin typeface="Book Antiqua" panose="02040602050305030304" pitchFamily="18" charset="0"/>
              </a:rPr>
              <a:t>What is the exact problem we are trying to solve? Are we creating more problems with the change?</a:t>
            </a:r>
          </a:p>
          <a:p>
            <a:pPr marL="342900"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indent="-342900">
              <a:lnSpc>
                <a:spcPct val="100000"/>
              </a:lnSpc>
              <a:buFont typeface="Arial" panose="020B0604020202020204" pitchFamily="34" charset="0"/>
              <a:buChar char="•"/>
            </a:pPr>
            <a:r>
              <a:rPr lang="en-US" sz="2400" dirty="0">
                <a:latin typeface="Book Antiqua" panose="02040602050305030304" pitchFamily="18" charset="0"/>
              </a:rPr>
              <a:t>What is the impact of RDPA on RRS MCPC under RTC?</a:t>
            </a:r>
          </a:p>
          <a:p>
            <a:pPr marL="342900"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lvl="0" indent="-342900">
              <a:lnSpc>
                <a:spcPct val="100000"/>
              </a:lnSpc>
              <a:buFont typeface="Arial" panose="020B0604020202020204" pitchFamily="34" charset="0"/>
              <a:buChar char="•"/>
            </a:pPr>
            <a:r>
              <a:rPr lang="en-US" sz="2400" dirty="0">
                <a:latin typeface="Book Antiqua" panose="02040602050305030304" pitchFamily="18" charset="0"/>
              </a:rPr>
              <a:t>How is the change consistent with scarcity pricing design?</a:t>
            </a:r>
          </a:p>
          <a:p>
            <a:pPr marL="342900" lvl="0"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lvl="0" indent="-342900">
              <a:lnSpc>
                <a:spcPct val="100000"/>
              </a:lnSpc>
              <a:buFont typeface="Arial" panose="020B0604020202020204" pitchFamily="34" charset="0"/>
              <a:buChar char="•"/>
            </a:pPr>
            <a:r>
              <a:rPr lang="en-US" sz="2400" dirty="0">
                <a:latin typeface="Book Antiqua" panose="02040602050305030304" pitchFamily="18" charset="0"/>
              </a:rPr>
              <a:t>Why is ‘scarcity pricing/DAM hedging for scarcity pricing/creating incentive for entity to hedge long term’ an issue with market design?</a:t>
            </a:r>
          </a:p>
          <a:p>
            <a:pPr marL="342900" lvl="0"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lvl="0" indent="-342900">
              <a:lnSpc>
                <a:spcPct val="100000"/>
              </a:lnSpc>
              <a:buFont typeface="Arial" panose="020B0604020202020204" pitchFamily="34" charset="0"/>
              <a:buChar char="•"/>
            </a:pPr>
            <a:r>
              <a:rPr lang="en-US" sz="2400" dirty="0">
                <a:latin typeface="Book Antiqua" panose="02040602050305030304" pitchFamily="18" charset="0"/>
              </a:rPr>
              <a:t>How to address the issue of MPs losing money from following SCED dispatch with the proposed?</a:t>
            </a:r>
          </a:p>
          <a:p>
            <a:pPr marL="342900" lvl="0"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lvl="0" indent="-342900">
              <a:lnSpc>
                <a:spcPct val="100000"/>
              </a:lnSpc>
              <a:buFont typeface="Arial" panose="020B0604020202020204" pitchFamily="34" charset="0"/>
              <a:buChar char="•"/>
            </a:pPr>
            <a:r>
              <a:rPr lang="en-US" sz="2400" dirty="0">
                <a:latin typeface="Book Antiqua" panose="02040602050305030304" pitchFamily="18" charset="0"/>
              </a:rPr>
              <a:t>How to address removal of mitigation of reserve price suppression due to ERS deployment with proposed change?</a:t>
            </a:r>
          </a:p>
          <a:p>
            <a:pPr>
              <a:lnSpc>
                <a:spcPct val="100000"/>
              </a:lnSpc>
            </a:pPr>
            <a:endParaRPr lang="en-US" dirty="0"/>
          </a:p>
        </p:txBody>
      </p:sp>
      <p:sp>
        <p:nvSpPr>
          <p:cNvPr id="4" name="Slide Number Placeholder 3">
            <a:extLst>
              <a:ext uri="{FF2B5EF4-FFF2-40B4-BE49-F238E27FC236}">
                <a16:creationId xmlns:a16="http://schemas.microsoft.com/office/drawing/2014/main" id="{5450D0E1-6A52-4ED9-A074-EF9EED486753}"/>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14</a:t>
            </a:fld>
            <a:endParaRPr lang="en-US" dirty="0">
              <a:solidFill>
                <a:srgbClr val="595959"/>
              </a:solidFill>
            </a:endParaRPr>
          </a:p>
        </p:txBody>
      </p:sp>
      <p:sp>
        <p:nvSpPr>
          <p:cNvPr id="5" name="Date Placeholder 4">
            <a:extLst>
              <a:ext uri="{FF2B5EF4-FFF2-40B4-BE49-F238E27FC236}">
                <a16:creationId xmlns:a16="http://schemas.microsoft.com/office/drawing/2014/main" id="{B60F6A2D-1993-471A-830F-566C4622FA46}"/>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6/14/2020</a:t>
            </a:fld>
            <a:endParaRPr lang="en-GB" dirty="0">
              <a:solidFill>
                <a:srgbClr val="595959"/>
              </a:solidFill>
            </a:endParaRPr>
          </a:p>
        </p:txBody>
      </p:sp>
    </p:spTree>
    <p:extLst>
      <p:ext uri="{BB962C8B-B14F-4D97-AF65-F5344CB8AC3E}">
        <p14:creationId xmlns:p14="http://schemas.microsoft.com/office/powerpoint/2010/main" val="19665966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D0251-C428-4780-879D-728D26834E6F}"/>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E0D90D0C-C441-46AB-817D-7E2D2F87672A}"/>
              </a:ext>
            </a:extLst>
          </p:cNvPr>
          <p:cNvSpPr>
            <a:spLocks noGrp="1"/>
          </p:cNvSpPr>
          <p:nvPr>
            <p:ph sz="quarter" idx="11"/>
          </p:nvPr>
        </p:nvSpPr>
        <p:spPr>
          <a:xfrm>
            <a:off x="467519" y="1676400"/>
            <a:ext cx="8208961" cy="5071137"/>
          </a:xfrm>
        </p:spPr>
        <p:txBody>
          <a:bodyPr/>
          <a:lstStyle/>
          <a:p>
            <a:pPr algn="ctr"/>
            <a:endParaRPr lang="en-US" sz="6000" dirty="0">
              <a:latin typeface="Book Antiqua" panose="02040602050305030304" pitchFamily="18" charset="0"/>
            </a:endParaRPr>
          </a:p>
          <a:p>
            <a:pPr algn="ctr"/>
            <a:r>
              <a:rPr lang="en-US" sz="6000" dirty="0">
                <a:latin typeface="Book Antiqua" panose="02040602050305030304" pitchFamily="18" charset="0"/>
              </a:rPr>
              <a:t>Questions?</a:t>
            </a:r>
          </a:p>
        </p:txBody>
      </p:sp>
      <p:sp>
        <p:nvSpPr>
          <p:cNvPr id="4" name="Slide Number Placeholder 3">
            <a:extLst>
              <a:ext uri="{FF2B5EF4-FFF2-40B4-BE49-F238E27FC236}">
                <a16:creationId xmlns:a16="http://schemas.microsoft.com/office/drawing/2014/main" id="{834C5B0F-5F63-4173-86AC-31F106078A5C}"/>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15</a:t>
            </a:fld>
            <a:endParaRPr lang="en-US" dirty="0">
              <a:solidFill>
                <a:srgbClr val="595959"/>
              </a:solidFill>
            </a:endParaRPr>
          </a:p>
        </p:txBody>
      </p:sp>
      <p:sp>
        <p:nvSpPr>
          <p:cNvPr id="5" name="Date Placeholder 4">
            <a:extLst>
              <a:ext uri="{FF2B5EF4-FFF2-40B4-BE49-F238E27FC236}">
                <a16:creationId xmlns:a16="http://schemas.microsoft.com/office/drawing/2014/main" id="{E1ED30B1-EACF-411E-92C0-1505F942FEF3}"/>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6/15/2020</a:t>
            </a:fld>
            <a:endParaRPr lang="en-GB" dirty="0">
              <a:solidFill>
                <a:srgbClr val="595959"/>
              </a:solidFill>
            </a:endParaRPr>
          </a:p>
        </p:txBody>
      </p:sp>
    </p:spTree>
    <p:extLst>
      <p:ext uri="{BB962C8B-B14F-4D97-AF65-F5344CB8AC3E}">
        <p14:creationId xmlns:p14="http://schemas.microsoft.com/office/powerpoint/2010/main" val="427679041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0908D-5CA5-40E1-A88B-4EEC69120BC6}"/>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8F3A2F03-CBF1-47FD-B42A-FBDD5BD390DE}"/>
              </a:ext>
            </a:extLst>
          </p:cNvPr>
          <p:cNvSpPr>
            <a:spLocks noGrp="1"/>
          </p:cNvSpPr>
          <p:nvPr>
            <p:ph sz="quarter" idx="11"/>
          </p:nvPr>
        </p:nvSpPr>
        <p:spPr/>
        <p:txBody>
          <a:bodyPr/>
          <a:lstStyle/>
          <a:p>
            <a:pPr marL="342900" indent="-342900">
              <a:buFont typeface="Arial" panose="020B0604020202020204" pitchFamily="34" charset="0"/>
              <a:buChar char="•"/>
            </a:pPr>
            <a:r>
              <a:rPr lang="en-US" sz="2800" dirty="0"/>
              <a:t>What is the reason for the change</a:t>
            </a:r>
          </a:p>
          <a:p>
            <a:pPr marL="342900" indent="-342900">
              <a:buFont typeface="Arial" panose="020B0604020202020204" pitchFamily="34" charset="0"/>
              <a:buChar char="•"/>
            </a:pPr>
            <a:r>
              <a:rPr lang="en-US" sz="2800" dirty="0"/>
              <a:t>Current Design</a:t>
            </a:r>
          </a:p>
          <a:p>
            <a:pPr marL="342900" indent="-342900">
              <a:buFont typeface="Arial" panose="020B0604020202020204" pitchFamily="34" charset="0"/>
              <a:buChar char="•"/>
            </a:pPr>
            <a:r>
              <a:rPr lang="en-US" sz="2800" dirty="0"/>
              <a:t>Issues with the proposed change</a:t>
            </a:r>
          </a:p>
          <a:p>
            <a:pPr marL="342900" indent="-342900">
              <a:buFont typeface="Arial" panose="020B0604020202020204" pitchFamily="34" charset="0"/>
              <a:buChar char="•"/>
            </a:pPr>
            <a:r>
              <a:rPr lang="en-US" sz="2800" dirty="0"/>
              <a:t>Open questions</a:t>
            </a:r>
          </a:p>
        </p:txBody>
      </p:sp>
      <p:sp>
        <p:nvSpPr>
          <p:cNvPr id="4" name="Slide Number Placeholder 3">
            <a:extLst>
              <a:ext uri="{FF2B5EF4-FFF2-40B4-BE49-F238E27FC236}">
                <a16:creationId xmlns:a16="http://schemas.microsoft.com/office/drawing/2014/main" id="{BA266ADE-B8D1-4EB1-AB52-D33655CF0523}"/>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2</a:t>
            </a:fld>
            <a:endParaRPr lang="en-US" dirty="0">
              <a:solidFill>
                <a:srgbClr val="595959"/>
              </a:solidFill>
            </a:endParaRPr>
          </a:p>
        </p:txBody>
      </p:sp>
      <p:sp>
        <p:nvSpPr>
          <p:cNvPr id="5" name="Date Placeholder 4">
            <a:extLst>
              <a:ext uri="{FF2B5EF4-FFF2-40B4-BE49-F238E27FC236}">
                <a16:creationId xmlns:a16="http://schemas.microsoft.com/office/drawing/2014/main" id="{9FB96171-650F-458C-BD2D-5A95F95C463D}"/>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6/15/2020</a:t>
            </a:fld>
            <a:endParaRPr lang="en-GB" dirty="0">
              <a:solidFill>
                <a:srgbClr val="595959"/>
              </a:solidFill>
            </a:endParaRPr>
          </a:p>
        </p:txBody>
      </p:sp>
    </p:spTree>
    <p:extLst>
      <p:ext uri="{BB962C8B-B14F-4D97-AF65-F5344CB8AC3E}">
        <p14:creationId xmlns:p14="http://schemas.microsoft.com/office/powerpoint/2010/main" val="115866497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0AB88-CEEB-4DEC-8A4F-6EF4E4CAAB5D}"/>
              </a:ext>
            </a:extLst>
          </p:cNvPr>
          <p:cNvSpPr>
            <a:spLocks noGrp="1"/>
          </p:cNvSpPr>
          <p:nvPr>
            <p:ph type="title"/>
          </p:nvPr>
        </p:nvSpPr>
        <p:spPr/>
        <p:txBody>
          <a:bodyPr/>
          <a:lstStyle/>
          <a:p>
            <a:r>
              <a:rPr lang="en-US" cap="none" dirty="0"/>
              <a:t>Analyzing stated reasons for the change</a:t>
            </a:r>
          </a:p>
        </p:txBody>
      </p:sp>
      <p:sp>
        <p:nvSpPr>
          <p:cNvPr id="3" name="Content Placeholder 2">
            <a:extLst>
              <a:ext uri="{FF2B5EF4-FFF2-40B4-BE49-F238E27FC236}">
                <a16:creationId xmlns:a16="http://schemas.microsoft.com/office/drawing/2014/main" id="{FCC04A61-93FC-4272-BA89-AAEFC0D0EC97}"/>
              </a:ext>
            </a:extLst>
          </p:cNvPr>
          <p:cNvSpPr>
            <a:spLocks noGrp="1"/>
          </p:cNvSpPr>
          <p:nvPr>
            <p:ph sz="quarter" idx="11"/>
          </p:nvPr>
        </p:nvSpPr>
        <p:spPr>
          <a:xfrm>
            <a:off x="467519" y="990600"/>
            <a:ext cx="8208961" cy="5071137"/>
          </a:xfrm>
        </p:spPr>
        <p:txBody>
          <a:bodyPr/>
          <a:lstStyle/>
          <a:p>
            <a:pPr>
              <a:lnSpc>
                <a:spcPct val="100000"/>
              </a:lnSpc>
            </a:pPr>
            <a:r>
              <a:rPr lang="en-US" sz="2400" dirty="0">
                <a:latin typeface="Book Antiqua" panose="02040602050305030304" pitchFamily="18" charset="0"/>
              </a:rPr>
              <a:t>Analyzing reasons given for the proposed change</a:t>
            </a:r>
          </a:p>
          <a:p>
            <a:pPr>
              <a:lnSpc>
                <a:spcPct val="100000"/>
              </a:lnSpc>
            </a:pPr>
            <a:endParaRPr lang="en-US" sz="400" dirty="0">
              <a:latin typeface="Book Antiqua" panose="02040602050305030304" pitchFamily="18" charset="0"/>
            </a:endParaRPr>
          </a:p>
          <a:p>
            <a:pPr marL="342900" indent="-342900">
              <a:lnSpc>
                <a:spcPct val="100000"/>
              </a:lnSpc>
              <a:buFont typeface="Arial" panose="020B0604020202020204" pitchFamily="34" charset="0"/>
              <a:buChar char="•"/>
            </a:pPr>
            <a:r>
              <a:rPr lang="en-US" dirty="0">
                <a:latin typeface="Book Antiqua" panose="02040602050305030304" pitchFamily="18" charset="0"/>
              </a:rPr>
              <a:t>RTC will not have RDPA in MCPC </a:t>
            </a:r>
          </a:p>
          <a:p>
            <a:pPr marL="614363" lvl="1" indent="-342900">
              <a:lnSpc>
                <a:spcPct val="100000"/>
              </a:lnSpc>
              <a:buFont typeface="Arial" panose="020B0604020202020204" pitchFamily="34" charset="0"/>
              <a:buChar char="•"/>
            </a:pPr>
            <a:r>
              <a:rPr lang="en-US" dirty="0">
                <a:latin typeface="Book Antiqua" panose="02040602050305030304" pitchFamily="18" charset="0"/>
              </a:rPr>
              <a:t>Incorrect per KP1.1 (6) : RDPA will apply to both energy and AS</a:t>
            </a:r>
          </a:p>
          <a:p>
            <a:pPr marL="614363" lvl="1"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lvl="0" indent="-342900">
              <a:lnSpc>
                <a:spcPct val="100000"/>
              </a:lnSpc>
              <a:buFont typeface="Arial" panose="020B0604020202020204" pitchFamily="34" charset="0"/>
              <a:buChar char="•"/>
            </a:pPr>
            <a:r>
              <a:rPr lang="en-US" dirty="0">
                <a:latin typeface="Book Antiqua" panose="02040602050305030304" pitchFamily="18" charset="0"/>
              </a:rPr>
              <a:t>RTOLRDPA is an energy price difference &amp; it does not represent the value of reserves in Real-Time. RDPA has nothing to do with AS</a:t>
            </a:r>
          </a:p>
          <a:p>
            <a:pPr marL="614363" lvl="1" indent="-342900">
              <a:lnSpc>
                <a:spcPct val="100000"/>
              </a:lnSpc>
              <a:buFont typeface="Arial" panose="020B0604020202020204" pitchFamily="34" charset="0"/>
              <a:buChar char="•"/>
            </a:pPr>
            <a:r>
              <a:rPr lang="en-US" dirty="0">
                <a:latin typeface="Book Antiqua" panose="02040602050305030304" pitchFamily="18" charset="0"/>
              </a:rPr>
              <a:t>Incorrect as current implementation is an approximation of RTC and in RTC, RDPA represents the lost opportunity component of MCPC of online AS reserves</a:t>
            </a:r>
          </a:p>
          <a:p>
            <a:pPr marL="614363" lvl="1"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lvl="0" indent="-342900">
              <a:lnSpc>
                <a:spcPct val="100000"/>
              </a:lnSpc>
              <a:buFont typeface="Arial" panose="020B0604020202020204" pitchFamily="34" charset="0"/>
              <a:buChar char="•"/>
            </a:pPr>
            <a:r>
              <a:rPr lang="en-US" dirty="0">
                <a:latin typeface="Book Antiqua" panose="02040602050305030304" pitchFamily="18" charset="0"/>
              </a:rPr>
              <a:t>RDPA is not part of DAM</a:t>
            </a:r>
          </a:p>
          <a:p>
            <a:pPr marL="614363" lvl="1" indent="-342900">
              <a:lnSpc>
                <a:spcPct val="100000"/>
              </a:lnSpc>
              <a:buFont typeface="Arial" panose="020B0604020202020204" pitchFamily="34" charset="0"/>
              <a:buChar char="•"/>
            </a:pPr>
            <a:r>
              <a:rPr lang="en-US" dirty="0">
                <a:latin typeface="Book Antiqua" panose="02040602050305030304" pitchFamily="18" charset="0"/>
              </a:rPr>
              <a:t>Partially Incorrect. There is no explicit pricing run in DAM as the OOM actions are taken in RT. However, just like ORDC is indirectly reflected in the DAM prices, RDPA is reflected in DAM prices as well.</a:t>
            </a:r>
          </a:p>
        </p:txBody>
      </p:sp>
      <p:sp>
        <p:nvSpPr>
          <p:cNvPr id="4" name="Slide Number Placeholder 3">
            <a:extLst>
              <a:ext uri="{FF2B5EF4-FFF2-40B4-BE49-F238E27FC236}">
                <a16:creationId xmlns:a16="http://schemas.microsoft.com/office/drawing/2014/main" id="{608C7473-A4CB-465E-8E2A-D1FAF3863B24}"/>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3</a:t>
            </a:fld>
            <a:endParaRPr lang="en-US" dirty="0">
              <a:solidFill>
                <a:srgbClr val="595959"/>
              </a:solidFill>
            </a:endParaRPr>
          </a:p>
        </p:txBody>
      </p:sp>
      <p:sp>
        <p:nvSpPr>
          <p:cNvPr id="5" name="Date Placeholder 4">
            <a:extLst>
              <a:ext uri="{FF2B5EF4-FFF2-40B4-BE49-F238E27FC236}">
                <a16:creationId xmlns:a16="http://schemas.microsoft.com/office/drawing/2014/main" id="{C16FBC9E-F4C8-48DD-9F73-14C831FA8374}"/>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6/14/2020</a:t>
            </a:fld>
            <a:endParaRPr lang="en-GB" dirty="0">
              <a:solidFill>
                <a:srgbClr val="595959"/>
              </a:solidFill>
            </a:endParaRPr>
          </a:p>
        </p:txBody>
      </p:sp>
    </p:spTree>
    <p:extLst>
      <p:ext uri="{BB962C8B-B14F-4D97-AF65-F5344CB8AC3E}">
        <p14:creationId xmlns:p14="http://schemas.microsoft.com/office/powerpoint/2010/main" val="415780149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0AB88-CEEB-4DEC-8A4F-6EF4E4CAAB5D}"/>
              </a:ext>
            </a:extLst>
          </p:cNvPr>
          <p:cNvSpPr>
            <a:spLocks noGrp="1"/>
          </p:cNvSpPr>
          <p:nvPr>
            <p:ph type="title"/>
          </p:nvPr>
        </p:nvSpPr>
        <p:spPr/>
        <p:txBody>
          <a:bodyPr/>
          <a:lstStyle/>
          <a:p>
            <a:r>
              <a:rPr lang="en-US" cap="none" dirty="0"/>
              <a:t>Analyzing stated reasons for the change  </a:t>
            </a:r>
            <a:r>
              <a:rPr lang="en-US" dirty="0"/>
              <a:t>….. </a:t>
            </a:r>
            <a:r>
              <a:rPr lang="en-US" cap="none" dirty="0"/>
              <a:t>Continued</a:t>
            </a:r>
          </a:p>
        </p:txBody>
      </p:sp>
      <p:sp>
        <p:nvSpPr>
          <p:cNvPr id="3" name="Content Placeholder 2">
            <a:extLst>
              <a:ext uri="{FF2B5EF4-FFF2-40B4-BE49-F238E27FC236}">
                <a16:creationId xmlns:a16="http://schemas.microsoft.com/office/drawing/2014/main" id="{FCC04A61-93FC-4272-BA89-AAEFC0D0EC97}"/>
              </a:ext>
            </a:extLst>
          </p:cNvPr>
          <p:cNvSpPr>
            <a:spLocks noGrp="1"/>
          </p:cNvSpPr>
          <p:nvPr>
            <p:ph sz="quarter" idx="11"/>
          </p:nvPr>
        </p:nvSpPr>
        <p:spPr>
          <a:xfrm>
            <a:off x="304800" y="719436"/>
            <a:ext cx="8795941" cy="5071137"/>
          </a:xfrm>
        </p:spPr>
        <p:txBody>
          <a:bodyPr/>
          <a:lstStyle/>
          <a:p>
            <a:pPr marL="342900" lvl="0" indent="-342900">
              <a:lnSpc>
                <a:spcPct val="100000"/>
              </a:lnSpc>
              <a:buFont typeface="Arial" panose="020B0604020202020204" pitchFamily="34" charset="0"/>
              <a:buChar char="•"/>
            </a:pPr>
            <a:r>
              <a:rPr lang="en-US" dirty="0">
                <a:latin typeface="Book Antiqua" panose="02040602050305030304" pitchFamily="18" charset="0"/>
              </a:rPr>
              <a:t>RDPA causes divergence issues between DAM and RT</a:t>
            </a:r>
          </a:p>
          <a:p>
            <a:pPr marL="614363" lvl="1" indent="-342900">
              <a:lnSpc>
                <a:spcPct val="100000"/>
              </a:lnSpc>
              <a:buFont typeface="Arial" panose="020B0604020202020204" pitchFamily="34" charset="0"/>
              <a:buChar char="•"/>
            </a:pPr>
            <a:r>
              <a:rPr lang="en-US" dirty="0">
                <a:latin typeface="Book Antiqua" panose="02040602050305030304" pitchFamily="18" charset="0"/>
              </a:rPr>
              <a:t>Incorrect as DAM co-optimizes E &amp; AS and hence includes lost opportunity in AS MCPC. In fact, proposed changes increase divergence as avg DAM MCPC is much higher than avg (ORDC+RDPA) and removing RDPA increases the divergence</a:t>
            </a:r>
          </a:p>
          <a:p>
            <a:pPr marL="614363" lvl="1"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indent="-342900">
              <a:lnSpc>
                <a:spcPct val="100000"/>
              </a:lnSpc>
              <a:buFont typeface="Arial" panose="020B0604020202020204" pitchFamily="34" charset="0"/>
              <a:buChar char="•"/>
            </a:pPr>
            <a:r>
              <a:rPr lang="en-US" dirty="0">
                <a:latin typeface="Book Antiqua" panose="02040602050305030304" pitchFamily="18" charset="0"/>
              </a:rPr>
              <a:t>RDPA is unnecessarily flowing back and forth between gen &amp; load</a:t>
            </a:r>
          </a:p>
          <a:p>
            <a:pPr marL="614363" lvl="1" indent="-342900">
              <a:lnSpc>
                <a:spcPct val="100000"/>
              </a:lnSpc>
              <a:buFont typeface="Arial" panose="020B0604020202020204" pitchFamily="34" charset="0"/>
              <a:buChar char="•"/>
            </a:pPr>
            <a:r>
              <a:rPr lang="en-US" dirty="0">
                <a:latin typeface="Book Antiqua" panose="02040602050305030304" pitchFamily="18" charset="0"/>
              </a:rPr>
              <a:t>Incorrect as paying for providing additional reserves in RT and charging for non-performance or buying back reserves is fundamental to our market design for creating appropriate market incentives for RT performance and incentive for long term hedging. </a:t>
            </a:r>
          </a:p>
          <a:p>
            <a:pPr marL="614363" lvl="1"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indent="-342900">
              <a:lnSpc>
                <a:spcPct val="100000"/>
              </a:lnSpc>
              <a:buFont typeface="Arial" panose="020B0604020202020204" pitchFamily="34" charset="0"/>
              <a:buChar char="•"/>
            </a:pPr>
            <a:r>
              <a:rPr lang="en-US" dirty="0">
                <a:latin typeface="Book Antiqua" panose="02040602050305030304" pitchFamily="18" charset="0"/>
              </a:rPr>
              <a:t>RDPA is un-</a:t>
            </a:r>
            <a:r>
              <a:rPr lang="en-US" dirty="0" err="1">
                <a:latin typeface="Book Antiqua" panose="02040602050305030304" pitchFamily="18" charset="0"/>
              </a:rPr>
              <a:t>hedgable</a:t>
            </a:r>
            <a:endParaRPr lang="en-US" dirty="0">
              <a:latin typeface="Book Antiqua" panose="02040602050305030304" pitchFamily="18" charset="0"/>
            </a:endParaRPr>
          </a:p>
          <a:p>
            <a:pPr marL="614363" lvl="1" indent="-342900">
              <a:lnSpc>
                <a:spcPct val="100000"/>
              </a:lnSpc>
              <a:buFont typeface="Arial" panose="020B0604020202020204" pitchFamily="34" charset="0"/>
              <a:buChar char="•"/>
            </a:pPr>
            <a:r>
              <a:rPr lang="en-US" dirty="0">
                <a:latin typeface="Book Antiqua" panose="02040602050305030304" pitchFamily="18" charset="0"/>
              </a:rPr>
              <a:t>Incorrect as MPs can hedge their risks in DAM and forward markets</a:t>
            </a:r>
          </a:p>
          <a:p>
            <a:pPr marL="614363" lvl="1"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indent="-342900">
              <a:lnSpc>
                <a:spcPct val="100000"/>
              </a:lnSpc>
              <a:buFont typeface="Arial" panose="020B0604020202020204" pitchFamily="34" charset="0"/>
              <a:buChar char="•"/>
            </a:pPr>
            <a:r>
              <a:rPr lang="en-US" dirty="0">
                <a:latin typeface="Book Antiqua" panose="02040602050305030304" pitchFamily="18" charset="0"/>
              </a:rPr>
              <a:t>Removing RDPA will reduce DAM AS price </a:t>
            </a:r>
          </a:p>
          <a:p>
            <a:pPr marL="614363" lvl="1" indent="-342900">
              <a:lnSpc>
                <a:spcPct val="100000"/>
              </a:lnSpc>
              <a:buFont typeface="Arial" panose="020B0604020202020204" pitchFamily="34" charset="0"/>
              <a:buChar char="•"/>
            </a:pPr>
            <a:r>
              <a:rPr lang="en-US" dirty="0">
                <a:latin typeface="Book Antiqua" panose="02040602050305030304" pitchFamily="18" charset="0"/>
              </a:rPr>
              <a:t>Incorrect under scarcity as RDPA will be reflected in DAM energy offers/bids and hence will be in DAM AS MCPC due to co-optimization</a:t>
            </a:r>
          </a:p>
          <a:p>
            <a:pPr marL="614363" lvl="1" indent="-342900">
              <a:lnSpc>
                <a:spcPct val="100000"/>
              </a:lnSpc>
              <a:buFont typeface="Arial" panose="020B0604020202020204" pitchFamily="34" charset="0"/>
              <a:buChar char="•"/>
            </a:pPr>
            <a:endParaRPr lang="en-US" dirty="0">
              <a:latin typeface="Book Antiqua" panose="02040602050305030304" pitchFamily="18" charset="0"/>
            </a:endParaRPr>
          </a:p>
        </p:txBody>
      </p:sp>
      <p:sp>
        <p:nvSpPr>
          <p:cNvPr id="4" name="Slide Number Placeholder 3">
            <a:extLst>
              <a:ext uri="{FF2B5EF4-FFF2-40B4-BE49-F238E27FC236}">
                <a16:creationId xmlns:a16="http://schemas.microsoft.com/office/drawing/2014/main" id="{608C7473-A4CB-465E-8E2A-D1FAF3863B24}"/>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4</a:t>
            </a:fld>
            <a:endParaRPr lang="en-US" dirty="0">
              <a:solidFill>
                <a:srgbClr val="595959"/>
              </a:solidFill>
            </a:endParaRPr>
          </a:p>
        </p:txBody>
      </p:sp>
      <p:sp>
        <p:nvSpPr>
          <p:cNvPr id="5" name="Date Placeholder 4">
            <a:extLst>
              <a:ext uri="{FF2B5EF4-FFF2-40B4-BE49-F238E27FC236}">
                <a16:creationId xmlns:a16="http://schemas.microsoft.com/office/drawing/2014/main" id="{C16FBC9E-F4C8-48DD-9F73-14C831FA8374}"/>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6/15/2020</a:t>
            </a:fld>
            <a:endParaRPr lang="en-GB" dirty="0">
              <a:solidFill>
                <a:srgbClr val="595959"/>
              </a:solidFill>
            </a:endParaRPr>
          </a:p>
        </p:txBody>
      </p:sp>
    </p:spTree>
    <p:extLst>
      <p:ext uri="{BB962C8B-B14F-4D97-AF65-F5344CB8AC3E}">
        <p14:creationId xmlns:p14="http://schemas.microsoft.com/office/powerpoint/2010/main" val="189041567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6ED87-2A32-4EF4-AAF1-6C561A56E9A5}"/>
              </a:ext>
            </a:extLst>
          </p:cNvPr>
          <p:cNvSpPr>
            <a:spLocks noGrp="1"/>
          </p:cNvSpPr>
          <p:nvPr>
            <p:ph type="title"/>
          </p:nvPr>
        </p:nvSpPr>
        <p:spPr/>
        <p:txBody>
          <a:bodyPr/>
          <a:lstStyle/>
          <a:p>
            <a:r>
              <a:rPr lang="en-US" cap="none" dirty="0"/>
              <a:t>Current Design</a:t>
            </a:r>
          </a:p>
        </p:txBody>
      </p:sp>
      <p:sp>
        <p:nvSpPr>
          <p:cNvPr id="3" name="Content Placeholder 2">
            <a:extLst>
              <a:ext uri="{FF2B5EF4-FFF2-40B4-BE49-F238E27FC236}">
                <a16:creationId xmlns:a16="http://schemas.microsoft.com/office/drawing/2014/main" id="{F3166EE7-398D-4CB4-9C46-98505E07EFFC}"/>
              </a:ext>
            </a:extLst>
          </p:cNvPr>
          <p:cNvSpPr>
            <a:spLocks noGrp="1"/>
          </p:cNvSpPr>
          <p:nvPr>
            <p:ph sz="quarter" idx="11"/>
          </p:nvPr>
        </p:nvSpPr>
        <p:spPr>
          <a:xfrm>
            <a:off x="208439" y="1049400"/>
            <a:ext cx="8905081" cy="5419800"/>
          </a:xfrm>
        </p:spPr>
        <p:txBody>
          <a:bodyPr/>
          <a:lstStyle/>
          <a:p>
            <a:pPr marL="342900" indent="-342900">
              <a:lnSpc>
                <a:spcPct val="100000"/>
              </a:lnSpc>
              <a:buFont typeface="Arial" panose="020B0604020202020204" pitchFamily="34" charset="0"/>
              <a:buChar char="•"/>
            </a:pPr>
            <a:r>
              <a:rPr lang="en-US" sz="2400" dirty="0">
                <a:latin typeface="Book Antiqua" panose="02040602050305030304" pitchFamily="18" charset="0"/>
              </a:rPr>
              <a:t>Final energy price is sum of </a:t>
            </a:r>
          </a:p>
          <a:p>
            <a:pPr marL="614363" lvl="1" indent="-342900">
              <a:lnSpc>
                <a:spcPct val="100000"/>
              </a:lnSpc>
              <a:buFont typeface="Arial" panose="020B0604020202020204" pitchFamily="34" charset="0"/>
              <a:buChar char="•"/>
            </a:pPr>
            <a:r>
              <a:rPr lang="en-US" dirty="0">
                <a:latin typeface="Book Antiqua" panose="02040602050305030304" pitchFamily="18" charset="0"/>
              </a:rPr>
              <a:t>system lambda &amp; congestion component from SCED (LMP) </a:t>
            </a:r>
          </a:p>
          <a:p>
            <a:pPr marL="614363" lvl="1" indent="-342900">
              <a:lnSpc>
                <a:spcPct val="100000"/>
              </a:lnSpc>
              <a:buFont typeface="Arial" panose="020B0604020202020204" pitchFamily="34" charset="0"/>
              <a:buChar char="•"/>
            </a:pPr>
            <a:r>
              <a:rPr lang="en-US" dirty="0">
                <a:latin typeface="Book Antiqua" panose="02040602050305030304" pitchFamily="18" charset="0"/>
              </a:rPr>
              <a:t>ORDC adder is calculated based on RT reserves (RTRSVPOR)</a:t>
            </a:r>
          </a:p>
          <a:p>
            <a:pPr marL="614363" lvl="1" indent="-342900">
              <a:lnSpc>
                <a:spcPct val="100000"/>
              </a:lnSpc>
              <a:buFont typeface="Arial" panose="020B0604020202020204" pitchFamily="34" charset="0"/>
              <a:buChar char="•"/>
            </a:pPr>
            <a:r>
              <a:rPr lang="en-US" dirty="0">
                <a:latin typeface="Book Antiqua" panose="02040602050305030304" pitchFamily="18" charset="0"/>
              </a:rPr>
              <a:t>Increase in system lambda in the pricing run (rerunning SCED after removing out of market energy) over the original SCED run (RTRDP)</a:t>
            </a:r>
          </a:p>
          <a:p>
            <a:pPr marL="614363" lvl="1" indent="-342900">
              <a:lnSpc>
                <a:spcPct val="100000"/>
              </a:lnSpc>
              <a:buFont typeface="Arial" panose="020B0604020202020204" pitchFamily="34" charset="0"/>
              <a:buChar char="•"/>
            </a:pPr>
            <a:endParaRPr lang="en-US" dirty="0">
              <a:latin typeface="Book Antiqua" panose="02040602050305030304" pitchFamily="18" charset="0"/>
            </a:endParaRPr>
          </a:p>
          <a:p>
            <a:pPr marL="342900" indent="-342900">
              <a:lnSpc>
                <a:spcPct val="100000"/>
              </a:lnSpc>
              <a:buFont typeface="Arial" panose="020B0604020202020204" pitchFamily="34" charset="0"/>
              <a:buChar char="•"/>
            </a:pPr>
            <a:r>
              <a:rPr lang="en-US" dirty="0">
                <a:latin typeface="Book Antiqua" panose="02040602050305030304" pitchFamily="18" charset="0"/>
              </a:rPr>
              <a:t>Payment for energy produced:			LMP + RTRSVPOR + RTRDP</a:t>
            </a:r>
          </a:p>
          <a:p>
            <a:pPr marL="342900" indent="-342900">
              <a:lnSpc>
                <a:spcPct val="100000"/>
              </a:lnSpc>
              <a:buFont typeface="Arial" panose="020B0604020202020204" pitchFamily="34" charset="0"/>
              <a:buChar char="•"/>
            </a:pPr>
            <a:r>
              <a:rPr lang="en-US" dirty="0">
                <a:latin typeface="Book Antiqua" panose="02040602050305030304" pitchFamily="18" charset="0"/>
              </a:rPr>
              <a:t>Payment for additional reserves in RT:			RTRSVPOR + RTRDP</a:t>
            </a:r>
          </a:p>
          <a:p>
            <a:pPr marL="342900" indent="-342900">
              <a:lnSpc>
                <a:spcPct val="100000"/>
              </a:lnSpc>
              <a:buFont typeface="Arial" panose="020B0604020202020204" pitchFamily="34" charset="0"/>
              <a:buChar char="•"/>
            </a:pPr>
            <a:r>
              <a:rPr lang="en-US" dirty="0">
                <a:latin typeface="Book Antiqua" panose="02040602050305030304" pitchFamily="18" charset="0"/>
              </a:rPr>
              <a:t>Charges for AS buyback:									RTRSVPOR + RTRDP</a:t>
            </a:r>
          </a:p>
          <a:p>
            <a:pPr marL="342900" indent="-342900">
              <a:lnSpc>
                <a:spcPct val="100000"/>
              </a:lnSpc>
              <a:buFont typeface="Arial" panose="020B0604020202020204" pitchFamily="34" charset="0"/>
              <a:buChar char="•"/>
            </a:pPr>
            <a:r>
              <a:rPr lang="en-US" dirty="0">
                <a:latin typeface="Book Antiqua" panose="02040602050305030304" pitchFamily="18" charset="0"/>
              </a:rPr>
              <a:t>Net payment for AS deployed in RT: 				DAM MCPC + LMP </a:t>
            </a:r>
          </a:p>
          <a:p>
            <a:pPr marL="974725" lvl="3" indent="-342900">
              <a:lnSpc>
                <a:spcPct val="100000"/>
              </a:lnSpc>
              <a:buFont typeface="Arial" panose="020B0604020202020204" pitchFamily="34" charset="0"/>
              <a:buChar char="•"/>
            </a:pPr>
            <a:r>
              <a:rPr lang="en-US" sz="1400" dirty="0">
                <a:latin typeface="Book Antiqua" panose="02040602050305030304" pitchFamily="18" charset="0"/>
              </a:rPr>
              <a:t>DAM MCPC + RT energy price – RT AS buyback price</a:t>
            </a:r>
          </a:p>
          <a:p>
            <a:pPr marL="974725" lvl="3" indent="-342900">
              <a:lnSpc>
                <a:spcPct val="100000"/>
              </a:lnSpc>
              <a:buFont typeface="Arial" panose="020B0604020202020204" pitchFamily="34" charset="0"/>
              <a:buChar char="•"/>
            </a:pPr>
            <a:r>
              <a:rPr lang="en-US" sz="1400" dirty="0">
                <a:latin typeface="Book Antiqua" panose="02040602050305030304" pitchFamily="18" charset="0"/>
              </a:rPr>
              <a:t>DAM MCPC + (LMP + RTRSVPOR + RTRDP) – (RTRSVPOR + RTRDP)</a:t>
            </a:r>
          </a:p>
          <a:p>
            <a:pPr marL="974725" lvl="3" indent="-342900">
              <a:lnSpc>
                <a:spcPct val="100000"/>
              </a:lnSpc>
              <a:buFont typeface="Arial" panose="020B0604020202020204" pitchFamily="34" charset="0"/>
              <a:buChar char="•"/>
            </a:pPr>
            <a:r>
              <a:rPr lang="en-US" sz="1400" dirty="0">
                <a:latin typeface="Book Antiqua" panose="02040602050305030304" pitchFamily="18" charset="0"/>
              </a:rPr>
              <a:t>MCPC pays for providing AS &amp; LMP pays for providing energy</a:t>
            </a:r>
          </a:p>
          <a:p>
            <a:pPr marL="342900" indent="-342900">
              <a:lnSpc>
                <a:spcPct val="100000"/>
              </a:lnSpc>
              <a:buFont typeface="Arial" panose="020B0604020202020204" pitchFamily="34" charset="0"/>
              <a:buChar char="•"/>
            </a:pPr>
            <a:endParaRPr lang="en-US" sz="1400" dirty="0">
              <a:latin typeface="Book Antiqua" panose="02040602050305030304" pitchFamily="18" charset="0"/>
            </a:endParaRPr>
          </a:p>
          <a:p>
            <a:pPr marL="342900" indent="-342900">
              <a:lnSpc>
                <a:spcPct val="100000"/>
              </a:lnSpc>
              <a:buFont typeface="Arial" panose="020B0604020202020204" pitchFamily="34" charset="0"/>
              <a:buChar char="•"/>
            </a:pPr>
            <a:r>
              <a:rPr lang="en-US" dirty="0">
                <a:latin typeface="Book Antiqua" panose="02040602050305030304" pitchFamily="18" charset="0"/>
              </a:rPr>
              <a:t>BP is consistent with LMP &amp; MP submitted offer</a:t>
            </a:r>
          </a:p>
          <a:p>
            <a:pPr marL="614363" lvl="1" indent="-342900">
              <a:lnSpc>
                <a:spcPct val="100000"/>
              </a:lnSpc>
              <a:buFont typeface="Arial" panose="020B0604020202020204" pitchFamily="34" charset="0"/>
              <a:buChar char="•"/>
            </a:pPr>
            <a:endParaRPr lang="en-US" dirty="0">
              <a:latin typeface="Book Antiqua" panose="02040602050305030304" pitchFamily="18" charset="0"/>
            </a:endParaRPr>
          </a:p>
          <a:p>
            <a:pPr marL="614363" lvl="1" indent="-342900">
              <a:lnSpc>
                <a:spcPct val="100000"/>
              </a:lnSpc>
              <a:buFont typeface="Arial" panose="020B0604020202020204" pitchFamily="34" charset="0"/>
              <a:buChar char="•"/>
            </a:pPr>
            <a:endParaRPr lang="en-US" dirty="0">
              <a:latin typeface="Book Antiqua" panose="02040602050305030304" pitchFamily="18" charset="0"/>
            </a:endParaRPr>
          </a:p>
        </p:txBody>
      </p:sp>
      <p:sp>
        <p:nvSpPr>
          <p:cNvPr id="4" name="Slide Number Placeholder 3">
            <a:extLst>
              <a:ext uri="{FF2B5EF4-FFF2-40B4-BE49-F238E27FC236}">
                <a16:creationId xmlns:a16="http://schemas.microsoft.com/office/drawing/2014/main" id="{5450D0E1-6A52-4ED9-A074-EF9EED486753}"/>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5</a:t>
            </a:fld>
            <a:endParaRPr lang="en-US" dirty="0">
              <a:solidFill>
                <a:srgbClr val="595959"/>
              </a:solidFill>
            </a:endParaRPr>
          </a:p>
        </p:txBody>
      </p:sp>
      <p:sp>
        <p:nvSpPr>
          <p:cNvPr id="5" name="Date Placeholder 4">
            <a:extLst>
              <a:ext uri="{FF2B5EF4-FFF2-40B4-BE49-F238E27FC236}">
                <a16:creationId xmlns:a16="http://schemas.microsoft.com/office/drawing/2014/main" id="{B60F6A2D-1993-471A-830F-566C4622FA46}"/>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6/14/2020</a:t>
            </a:fld>
            <a:endParaRPr lang="en-GB" dirty="0">
              <a:solidFill>
                <a:srgbClr val="595959"/>
              </a:solidFill>
            </a:endParaRPr>
          </a:p>
        </p:txBody>
      </p:sp>
    </p:spTree>
    <p:extLst>
      <p:ext uri="{BB962C8B-B14F-4D97-AF65-F5344CB8AC3E}">
        <p14:creationId xmlns:p14="http://schemas.microsoft.com/office/powerpoint/2010/main" val="14688211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6ED87-2A32-4EF4-AAF1-6C561A56E9A5}"/>
              </a:ext>
            </a:extLst>
          </p:cNvPr>
          <p:cNvSpPr>
            <a:spLocks noGrp="1"/>
          </p:cNvSpPr>
          <p:nvPr>
            <p:ph type="title"/>
          </p:nvPr>
        </p:nvSpPr>
        <p:spPr/>
        <p:txBody>
          <a:bodyPr/>
          <a:lstStyle/>
          <a:p>
            <a:r>
              <a:rPr lang="en-US" cap="none" dirty="0"/>
              <a:t>Issues with proposed change</a:t>
            </a:r>
          </a:p>
        </p:txBody>
      </p:sp>
      <p:sp>
        <p:nvSpPr>
          <p:cNvPr id="3" name="Content Placeholder 2">
            <a:extLst>
              <a:ext uri="{FF2B5EF4-FFF2-40B4-BE49-F238E27FC236}">
                <a16:creationId xmlns:a16="http://schemas.microsoft.com/office/drawing/2014/main" id="{F3166EE7-398D-4CB4-9C46-98505E07EFFC}"/>
              </a:ext>
            </a:extLst>
          </p:cNvPr>
          <p:cNvSpPr>
            <a:spLocks noGrp="1"/>
          </p:cNvSpPr>
          <p:nvPr>
            <p:ph sz="quarter" idx="11"/>
          </p:nvPr>
        </p:nvSpPr>
        <p:spPr>
          <a:xfrm>
            <a:off x="450642" y="1295400"/>
            <a:ext cx="8600281" cy="5071137"/>
          </a:xfrm>
        </p:spPr>
        <p:txBody>
          <a:bodyPr/>
          <a:lstStyle/>
          <a:p>
            <a:pPr marL="342900" indent="-342900">
              <a:lnSpc>
                <a:spcPct val="100000"/>
              </a:lnSpc>
              <a:buFont typeface="Arial" panose="020B0604020202020204" pitchFamily="34" charset="0"/>
              <a:buChar char="•"/>
            </a:pPr>
            <a:r>
              <a:rPr lang="en-US" sz="2400" dirty="0">
                <a:latin typeface="Book Antiqua" panose="02040602050305030304" pitchFamily="18" charset="0"/>
              </a:rPr>
              <a:t>Inadequate compensation for resources following SCED dispatch</a:t>
            </a:r>
          </a:p>
          <a:p>
            <a:pPr marL="342900" indent="-342900">
              <a:lnSpc>
                <a:spcPct val="100000"/>
              </a:lnSpc>
              <a:buFont typeface="Arial" panose="020B0604020202020204" pitchFamily="34" charset="0"/>
              <a:buChar char="•"/>
            </a:pPr>
            <a:endParaRPr lang="en-US" sz="400" dirty="0">
              <a:latin typeface="Book Antiqua" panose="02040602050305030304" pitchFamily="18" charset="0"/>
            </a:endParaRPr>
          </a:p>
          <a:p>
            <a:pPr marL="342900" indent="-342900">
              <a:lnSpc>
                <a:spcPct val="100000"/>
              </a:lnSpc>
              <a:buFont typeface="Arial" panose="020B0604020202020204" pitchFamily="34" charset="0"/>
              <a:buChar char="•"/>
            </a:pPr>
            <a:r>
              <a:rPr lang="en-US" sz="2400" dirty="0">
                <a:latin typeface="Book Antiqua" panose="02040602050305030304" pitchFamily="18" charset="0"/>
              </a:rPr>
              <a:t>Divergence from RTC design</a:t>
            </a:r>
          </a:p>
          <a:p>
            <a:pPr marL="342900"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indent="-342900">
              <a:lnSpc>
                <a:spcPct val="100000"/>
              </a:lnSpc>
              <a:buFont typeface="Arial" panose="020B0604020202020204" pitchFamily="34" charset="0"/>
              <a:buChar char="•"/>
            </a:pPr>
            <a:r>
              <a:rPr lang="en-US" sz="2400" dirty="0">
                <a:latin typeface="Book Antiqua" panose="02040602050305030304" pitchFamily="18" charset="0"/>
              </a:rPr>
              <a:t>Suppression of AS price </a:t>
            </a:r>
          </a:p>
          <a:p>
            <a:pPr>
              <a:lnSpc>
                <a:spcPct val="100000"/>
              </a:lnSpc>
            </a:pPr>
            <a:endParaRPr lang="en-US" sz="800" dirty="0">
              <a:latin typeface="Book Antiqua" panose="02040602050305030304" pitchFamily="18" charset="0"/>
            </a:endParaRPr>
          </a:p>
          <a:p>
            <a:pPr marL="342900" indent="-342900">
              <a:lnSpc>
                <a:spcPct val="100000"/>
              </a:lnSpc>
              <a:buFont typeface="Arial" panose="020B0604020202020204" pitchFamily="34" charset="0"/>
              <a:buChar char="•"/>
            </a:pPr>
            <a:r>
              <a:rPr lang="en-US" sz="2400" dirty="0">
                <a:latin typeface="Book Antiqua" panose="02040602050305030304" pitchFamily="18" charset="0"/>
              </a:rPr>
              <a:t>Divergence of DAM and RT AS price</a:t>
            </a:r>
          </a:p>
          <a:p>
            <a:pPr marL="342900"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indent="-342900">
              <a:lnSpc>
                <a:spcPct val="100000"/>
              </a:lnSpc>
              <a:buFont typeface="Arial" panose="020B0604020202020204" pitchFamily="34" charset="0"/>
              <a:buChar char="•"/>
            </a:pPr>
            <a:r>
              <a:rPr lang="en-US" sz="2400" dirty="0">
                <a:latin typeface="Book Antiqua" panose="02040602050305030304" pitchFamily="18" charset="0"/>
              </a:rPr>
              <a:t>Exacerbation of current AS double payment under scarcity</a:t>
            </a:r>
          </a:p>
          <a:p>
            <a:pPr marL="342900" indent="-342900">
              <a:lnSpc>
                <a:spcPct val="100000"/>
              </a:lnSpc>
              <a:buFont typeface="Arial" panose="020B0604020202020204" pitchFamily="34" charset="0"/>
              <a:buChar char="•"/>
            </a:pPr>
            <a:endParaRPr lang="en-US" sz="800" dirty="0">
              <a:latin typeface="Book Antiqua" panose="02040602050305030304" pitchFamily="18" charset="0"/>
            </a:endParaRPr>
          </a:p>
          <a:p>
            <a:pPr marL="342900" indent="-342900">
              <a:lnSpc>
                <a:spcPct val="100000"/>
              </a:lnSpc>
              <a:buFont typeface="Arial" panose="020B0604020202020204" pitchFamily="34" charset="0"/>
              <a:buChar char="•"/>
            </a:pPr>
            <a:r>
              <a:rPr lang="en-US" sz="2400" dirty="0">
                <a:latin typeface="Book Antiqua" panose="02040602050305030304" pitchFamily="18" charset="0"/>
              </a:rPr>
              <a:t>Divergence from fundamental scarcity pricing principles </a:t>
            </a:r>
          </a:p>
        </p:txBody>
      </p:sp>
      <p:sp>
        <p:nvSpPr>
          <p:cNvPr id="4" name="Slide Number Placeholder 3">
            <a:extLst>
              <a:ext uri="{FF2B5EF4-FFF2-40B4-BE49-F238E27FC236}">
                <a16:creationId xmlns:a16="http://schemas.microsoft.com/office/drawing/2014/main" id="{5450D0E1-6A52-4ED9-A074-EF9EED486753}"/>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6</a:t>
            </a:fld>
            <a:endParaRPr lang="en-US" dirty="0">
              <a:solidFill>
                <a:srgbClr val="595959"/>
              </a:solidFill>
            </a:endParaRPr>
          </a:p>
        </p:txBody>
      </p:sp>
      <p:sp>
        <p:nvSpPr>
          <p:cNvPr id="5" name="Date Placeholder 4">
            <a:extLst>
              <a:ext uri="{FF2B5EF4-FFF2-40B4-BE49-F238E27FC236}">
                <a16:creationId xmlns:a16="http://schemas.microsoft.com/office/drawing/2014/main" id="{B60F6A2D-1993-471A-830F-566C4622FA46}"/>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6/14/2020</a:t>
            </a:fld>
            <a:endParaRPr lang="en-GB" dirty="0">
              <a:solidFill>
                <a:srgbClr val="595959"/>
              </a:solidFill>
            </a:endParaRPr>
          </a:p>
        </p:txBody>
      </p:sp>
    </p:spTree>
    <p:extLst>
      <p:ext uri="{BB962C8B-B14F-4D97-AF65-F5344CB8AC3E}">
        <p14:creationId xmlns:p14="http://schemas.microsoft.com/office/powerpoint/2010/main" val="398968658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6ED87-2A32-4EF4-AAF1-6C561A56E9A5}"/>
              </a:ext>
            </a:extLst>
          </p:cNvPr>
          <p:cNvSpPr>
            <a:spLocks noGrp="1"/>
          </p:cNvSpPr>
          <p:nvPr>
            <p:ph type="title"/>
          </p:nvPr>
        </p:nvSpPr>
        <p:spPr/>
        <p:txBody>
          <a:bodyPr/>
          <a:lstStyle/>
          <a:p>
            <a:r>
              <a:rPr lang="en-US" cap="none" dirty="0"/>
              <a:t>Issues #1  - Inadequate compensation for following BP </a:t>
            </a:r>
          </a:p>
        </p:txBody>
      </p:sp>
      <p:sp>
        <p:nvSpPr>
          <p:cNvPr id="3" name="Content Placeholder 2">
            <a:extLst>
              <a:ext uri="{FF2B5EF4-FFF2-40B4-BE49-F238E27FC236}">
                <a16:creationId xmlns:a16="http://schemas.microsoft.com/office/drawing/2014/main" id="{F3166EE7-398D-4CB4-9C46-98505E07EFFC}"/>
              </a:ext>
            </a:extLst>
          </p:cNvPr>
          <p:cNvSpPr>
            <a:spLocks noGrp="1"/>
          </p:cNvSpPr>
          <p:nvPr>
            <p:ph sz="quarter" idx="11"/>
          </p:nvPr>
        </p:nvSpPr>
        <p:spPr>
          <a:xfrm>
            <a:off x="467519" y="1060710"/>
            <a:ext cx="8208961" cy="5071137"/>
          </a:xfrm>
        </p:spPr>
        <p:txBody>
          <a:bodyPr/>
          <a:lstStyle/>
          <a:p>
            <a:pPr marL="342900" indent="-342900">
              <a:lnSpc>
                <a:spcPct val="100000"/>
              </a:lnSpc>
              <a:buFont typeface="Arial" panose="020B0604020202020204" pitchFamily="34" charset="0"/>
              <a:buChar char="•"/>
            </a:pPr>
            <a:r>
              <a:rPr lang="en-US" dirty="0">
                <a:latin typeface="Book Antiqua" panose="02040602050305030304" pitchFamily="18" charset="0"/>
              </a:rPr>
              <a:t>Offer price on the MP submitted offer at BP is consistent with LMP </a:t>
            </a:r>
          </a:p>
          <a:p>
            <a:pPr marL="342900" indent="-342900">
              <a:lnSpc>
                <a:spcPct val="100000"/>
              </a:lnSpc>
              <a:buFont typeface="Arial" panose="020B0604020202020204" pitchFamily="34" charset="0"/>
              <a:buChar char="•"/>
            </a:pPr>
            <a:r>
              <a:rPr lang="en-US" dirty="0">
                <a:latin typeface="Book Antiqua" panose="02040602050305030304" pitchFamily="18" charset="0"/>
              </a:rPr>
              <a:t>The final energy price (LMP+ RTRSVPOR + RTRDP) and BP are inconsistent and paying RTRSVPOR + RTRDP to the additional reserves accounts for the inconsistency.</a:t>
            </a:r>
          </a:p>
        </p:txBody>
      </p:sp>
      <p:sp>
        <p:nvSpPr>
          <p:cNvPr id="4" name="Slide Number Placeholder 3">
            <a:extLst>
              <a:ext uri="{FF2B5EF4-FFF2-40B4-BE49-F238E27FC236}">
                <a16:creationId xmlns:a16="http://schemas.microsoft.com/office/drawing/2014/main" id="{5450D0E1-6A52-4ED9-A074-EF9EED486753}"/>
              </a:ext>
            </a:extLst>
          </p:cNvPr>
          <p:cNvSpPr>
            <a:spLocks noGrp="1"/>
          </p:cNvSpPr>
          <p:nvPr>
            <p:ph type="sldNum" sz="quarter" idx="4"/>
          </p:nvPr>
        </p:nvSpPr>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7</a:t>
            </a:fld>
            <a:endParaRPr lang="en-US" dirty="0">
              <a:solidFill>
                <a:srgbClr val="595959"/>
              </a:solidFill>
            </a:endParaRPr>
          </a:p>
        </p:txBody>
      </p:sp>
      <p:sp>
        <p:nvSpPr>
          <p:cNvPr id="5" name="Date Placeholder 4">
            <a:extLst>
              <a:ext uri="{FF2B5EF4-FFF2-40B4-BE49-F238E27FC236}">
                <a16:creationId xmlns:a16="http://schemas.microsoft.com/office/drawing/2014/main" id="{B60F6A2D-1993-471A-830F-566C4622FA46}"/>
              </a:ext>
            </a:extLst>
          </p:cNvPr>
          <p:cNvSpPr>
            <a:spLocks noGrp="1"/>
          </p:cNvSpPr>
          <p:nvPr>
            <p:ph type="dt" sz="half" idx="2"/>
          </p:nvPr>
        </p:nvSpPr>
        <p:spPr/>
        <p:txBody>
          <a:bodyPr/>
          <a:lstStyle/>
          <a:p>
            <a:pPr fontAlgn="base">
              <a:spcBef>
                <a:spcPct val="0"/>
              </a:spcBef>
              <a:spcAft>
                <a:spcPct val="0"/>
              </a:spcAft>
            </a:pPr>
            <a:fld id="{4079BBD1-AD0C-4371-84EA-F9FC7AB8DFC2}" type="datetime1">
              <a:rPr lang="en-US" smtClean="0">
                <a:solidFill>
                  <a:srgbClr val="595959"/>
                </a:solidFill>
              </a:rPr>
              <a:t>6/14/2020</a:t>
            </a:fld>
            <a:endParaRPr lang="en-GB" dirty="0">
              <a:solidFill>
                <a:srgbClr val="595959"/>
              </a:solidFill>
            </a:endParaRPr>
          </a:p>
        </p:txBody>
      </p:sp>
      <p:pic>
        <p:nvPicPr>
          <p:cNvPr id="7" name="Picture 6">
            <a:extLst>
              <a:ext uri="{FF2B5EF4-FFF2-40B4-BE49-F238E27FC236}">
                <a16:creationId xmlns:a16="http://schemas.microsoft.com/office/drawing/2014/main" id="{3117C410-F125-41A6-89C9-6B2DB30662FE}"/>
              </a:ext>
            </a:extLst>
          </p:cNvPr>
          <p:cNvPicPr>
            <a:picLocks noChangeAspect="1"/>
          </p:cNvPicPr>
          <p:nvPr/>
        </p:nvPicPr>
        <p:blipFill>
          <a:blip r:embed="rId2"/>
          <a:stretch>
            <a:fillRect/>
          </a:stretch>
        </p:blipFill>
        <p:spPr>
          <a:xfrm>
            <a:off x="155425" y="2895600"/>
            <a:ext cx="8833149" cy="2417631"/>
          </a:xfrm>
          <a:prstGeom prst="rect">
            <a:avLst/>
          </a:prstGeom>
        </p:spPr>
      </p:pic>
    </p:spTree>
    <p:extLst>
      <p:ext uri="{BB962C8B-B14F-4D97-AF65-F5344CB8AC3E}">
        <p14:creationId xmlns:p14="http://schemas.microsoft.com/office/powerpoint/2010/main" val="346877636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B691A-FA08-4818-8B1D-F9E6C9D362FD}"/>
              </a:ext>
            </a:extLst>
          </p:cNvPr>
          <p:cNvSpPr>
            <a:spLocks noGrp="1"/>
          </p:cNvSpPr>
          <p:nvPr>
            <p:ph type="title"/>
          </p:nvPr>
        </p:nvSpPr>
        <p:spPr>
          <a:xfrm>
            <a:off x="465882" y="295200"/>
            <a:ext cx="8134630" cy="419156"/>
          </a:xfrm>
        </p:spPr>
        <p:txBody>
          <a:bodyPr/>
          <a:lstStyle/>
          <a:p>
            <a:r>
              <a:rPr lang="en-US" cap="none" dirty="0"/>
              <a:t>Issue #2: Divergence from RTC design</a:t>
            </a:r>
            <a:br>
              <a:rPr lang="en-US" dirty="0">
                <a:latin typeface="Book Antiqua" panose="02040602050305030304" pitchFamily="18" charset="0"/>
              </a:rPr>
            </a:br>
            <a:endParaRPr lang="en-US" dirty="0"/>
          </a:p>
        </p:txBody>
      </p:sp>
      <p:graphicFrame>
        <p:nvGraphicFramePr>
          <p:cNvPr id="6" name="Content Placeholder 5">
            <a:extLst>
              <a:ext uri="{FF2B5EF4-FFF2-40B4-BE49-F238E27FC236}">
                <a16:creationId xmlns:a16="http://schemas.microsoft.com/office/drawing/2014/main" id="{6FE6984A-D30F-4AF9-9F08-40D734965BA0}"/>
              </a:ext>
            </a:extLst>
          </p:cNvPr>
          <p:cNvGraphicFramePr>
            <a:graphicFrameLocks noGrp="1"/>
          </p:cNvGraphicFramePr>
          <p:nvPr>
            <p:ph sz="quarter" idx="11"/>
            <p:extLst>
              <p:ext uri="{D42A27DB-BD31-4B8C-83A1-F6EECF244321}">
                <p14:modId xmlns:p14="http://schemas.microsoft.com/office/powerpoint/2010/main" val="3619991181"/>
              </p:ext>
            </p:extLst>
          </p:nvPr>
        </p:nvGraphicFramePr>
        <p:xfrm>
          <a:off x="783442" y="3486901"/>
          <a:ext cx="7499510" cy="2814637"/>
        </p:xfrm>
        <a:graphic>
          <a:graphicData uri="http://schemas.openxmlformats.org/drawingml/2006/table">
            <a:tbl>
              <a:tblPr firstRow="1" firstCol="1" bandRow="1">
                <a:tableStyleId>{5C22544A-7EE6-4342-B048-85BDC9FD1C3A}</a:tableStyleId>
              </a:tblPr>
              <a:tblGrid>
                <a:gridCol w="1378826">
                  <a:extLst>
                    <a:ext uri="{9D8B030D-6E8A-4147-A177-3AD203B41FA5}">
                      <a16:colId xmlns:a16="http://schemas.microsoft.com/office/drawing/2014/main" val="3989846006"/>
                    </a:ext>
                  </a:extLst>
                </a:gridCol>
                <a:gridCol w="1017828">
                  <a:extLst>
                    <a:ext uri="{9D8B030D-6E8A-4147-A177-3AD203B41FA5}">
                      <a16:colId xmlns:a16="http://schemas.microsoft.com/office/drawing/2014/main" val="4181703147"/>
                    </a:ext>
                  </a:extLst>
                </a:gridCol>
                <a:gridCol w="1021257">
                  <a:extLst>
                    <a:ext uri="{9D8B030D-6E8A-4147-A177-3AD203B41FA5}">
                      <a16:colId xmlns:a16="http://schemas.microsoft.com/office/drawing/2014/main" val="2633089819"/>
                    </a:ext>
                  </a:extLst>
                </a:gridCol>
                <a:gridCol w="1021257">
                  <a:extLst>
                    <a:ext uri="{9D8B030D-6E8A-4147-A177-3AD203B41FA5}">
                      <a16:colId xmlns:a16="http://schemas.microsoft.com/office/drawing/2014/main" val="2804777276"/>
                    </a:ext>
                  </a:extLst>
                </a:gridCol>
                <a:gridCol w="1017828">
                  <a:extLst>
                    <a:ext uri="{9D8B030D-6E8A-4147-A177-3AD203B41FA5}">
                      <a16:colId xmlns:a16="http://schemas.microsoft.com/office/drawing/2014/main" val="2870869984"/>
                    </a:ext>
                  </a:extLst>
                </a:gridCol>
                <a:gridCol w="1021257">
                  <a:extLst>
                    <a:ext uri="{9D8B030D-6E8A-4147-A177-3AD203B41FA5}">
                      <a16:colId xmlns:a16="http://schemas.microsoft.com/office/drawing/2014/main" val="177389056"/>
                    </a:ext>
                  </a:extLst>
                </a:gridCol>
                <a:gridCol w="1021257">
                  <a:extLst>
                    <a:ext uri="{9D8B030D-6E8A-4147-A177-3AD203B41FA5}">
                      <a16:colId xmlns:a16="http://schemas.microsoft.com/office/drawing/2014/main" val="1750357750"/>
                    </a:ext>
                  </a:extLst>
                </a:gridCol>
              </a:tblGrid>
              <a:tr h="549444">
                <a:tc rowSpan="2">
                  <a:txBody>
                    <a:bodyPr/>
                    <a:lstStyle/>
                    <a:p>
                      <a:pPr marL="0" marR="0" algn="ctr">
                        <a:spcBef>
                          <a:spcPts val="0"/>
                        </a:spcBef>
                        <a:spcAft>
                          <a:spcPts val="0"/>
                        </a:spcAft>
                      </a:pPr>
                      <a:r>
                        <a:rPr lang="en-US" sz="1600" b="1" dirty="0">
                          <a:effectLst/>
                          <a:latin typeface="Book Antiqua" panose="02040602050305030304" pitchFamily="18" charset="0"/>
                        </a:rPr>
                        <a:t>RDPA under different scenarios</a:t>
                      </a:r>
                      <a:endParaRPr lang="en-US" sz="1600" b="1" dirty="0">
                        <a:effectLst/>
                        <a:latin typeface="Book Antiqua" panose="02040602050305030304" pitchFamily="18" charset="0"/>
                        <a:ea typeface="Times New Roman" panose="02020603050405020304" pitchFamily="18" charset="0"/>
                      </a:endParaRPr>
                    </a:p>
                  </a:txBody>
                  <a:tcPr marL="68580" marR="68580" marT="0" marB="0" anchor="ctr"/>
                </a:tc>
                <a:tc gridSpan="3">
                  <a:txBody>
                    <a:bodyPr/>
                    <a:lstStyle/>
                    <a:p>
                      <a:pPr marL="0" marR="0" algn="ctr">
                        <a:spcBef>
                          <a:spcPts val="0"/>
                        </a:spcBef>
                        <a:spcAft>
                          <a:spcPts val="0"/>
                        </a:spcAft>
                      </a:pPr>
                      <a:r>
                        <a:rPr lang="en-US" sz="1600" b="1" dirty="0">
                          <a:effectLst/>
                          <a:latin typeface="Book Antiqua" panose="02040602050305030304" pitchFamily="18" charset="0"/>
                        </a:rPr>
                        <a:t>Scarcity scenario</a:t>
                      </a:r>
                      <a:endParaRPr lang="en-US" sz="1600" b="1" dirty="0">
                        <a:effectLst/>
                        <a:latin typeface="Book Antiqua" panose="02040602050305030304" pitchFamily="18" charset="0"/>
                        <a:ea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600" b="1">
                          <a:effectLst/>
                          <a:latin typeface="Book Antiqua" panose="02040602050305030304" pitchFamily="18" charset="0"/>
                        </a:rPr>
                        <a:t>Non-scarcity scenario</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37622936"/>
                  </a:ext>
                </a:extLst>
              </a:tr>
              <a:tr h="647198">
                <a:tc vMerge="1">
                  <a:txBody>
                    <a:bodyPr/>
                    <a:lstStyle/>
                    <a:p>
                      <a:endParaRPr lang="en-US"/>
                    </a:p>
                  </a:txBody>
                  <a:tcPr/>
                </a:tc>
                <a:tc>
                  <a:txBody>
                    <a:bodyPr/>
                    <a:lstStyle/>
                    <a:p>
                      <a:pPr marL="0" marR="0" algn="ctr">
                        <a:spcBef>
                          <a:spcPts val="0"/>
                        </a:spcBef>
                        <a:spcAft>
                          <a:spcPts val="0"/>
                        </a:spcAft>
                      </a:pPr>
                      <a:r>
                        <a:rPr lang="en-US" sz="1600" b="1">
                          <a:effectLst/>
                          <a:latin typeface="Book Antiqua" panose="02040602050305030304" pitchFamily="18" charset="0"/>
                        </a:rPr>
                        <a:t>$ at 59GW</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 at 59.5GW</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dirty="0">
                          <a:effectLst/>
                          <a:latin typeface="Book Antiqua" panose="02040602050305030304" pitchFamily="18" charset="0"/>
                        </a:rPr>
                        <a:t> RDPA</a:t>
                      </a:r>
                      <a:endParaRPr lang="en-US" sz="1600" b="1" dirty="0">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dirty="0">
                          <a:effectLst/>
                          <a:latin typeface="Book Antiqua" panose="02040602050305030304" pitchFamily="18" charset="0"/>
                        </a:rPr>
                        <a:t>$ at 53GW</a:t>
                      </a:r>
                      <a:endParaRPr lang="en-US" sz="1600" b="1" dirty="0">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 at 53.5GW</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RDPA</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872615457"/>
                  </a:ext>
                </a:extLst>
              </a:tr>
              <a:tr h="323599">
                <a:tc>
                  <a:txBody>
                    <a:bodyPr/>
                    <a:lstStyle/>
                    <a:p>
                      <a:pPr marL="0" marR="0" algn="ctr">
                        <a:spcBef>
                          <a:spcPts val="0"/>
                        </a:spcBef>
                        <a:spcAft>
                          <a:spcPts val="0"/>
                        </a:spcAft>
                      </a:pPr>
                      <a:r>
                        <a:rPr lang="en-US" sz="1600" b="1">
                          <a:effectLst/>
                          <a:latin typeface="Book Antiqua" panose="02040602050305030304" pitchFamily="18" charset="0"/>
                        </a:rPr>
                        <a:t>Energy</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2750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4525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1775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dirty="0">
                          <a:effectLst/>
                          <a:latin typeface="Book Antiqua" panose="02040602050305030304" pitchFamily="18" charset="0"/>
                        </a:rPr>
                        <a:t>50</a:t>
                      </a:r>
                      <a:endParaRPr lang="en-US" sz="1600" b="1" dirty="0">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dirty="0">
                          <a:effectLst/>
                          <a:latin typeface="Book Antiqua" panose="02040602050305030304" pitchFamily="18" charset="0"/>
                        </a:rPr>
                        <a:t>55</a:t>
                      </a:r>
                      <a:endParaRPr lang="en-US" sz="1600" b="1" dirty="0">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830504268"/>
                  </a:ext>
                </a:extLst>
              </a:tr>
              <a:tr h="323599">
                <a:tc>
                  <a:txBody>
                    <a:bodyPr/>
                    <a:lstStyle/>
                    <a:p>
                      <a:pPr marL="0" marR="0" algn="ctr">
                        <a:spcBef>
                          <a:spcPts val="0"/>
                        </a:spcBef>
                        <a:spcAft>
                          <a:spcPts val="0"/>
                        </a:spcAft>
                      </a:pPr>
                      <a:r>
                        <a:rPr lang="en-US" sz="1600" b="1">
                          <a:effectLst/>
                          <a:latin typeface="Book Antiqua" panose="02040602050305030304" pitchFamily="18" charset="0"/>
                        </a:rPr>
                        <a:t>REGUP</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2700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4475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1775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920878497"/>
                  </a:ext>
                </a:extLst>
              </a:tr>
              <a:tr h="323599">
                <a:tc>
                  <a:txBody>
                    <a:bodyPr/>
                    <a:lstStyle/>
                    <a:p>
                      <a:pPr marL="0" marR="0" algn="ctr">
                        <a:spcBef>
                          <a:spcPts val="0"/>
                        </a:spcBef>
                        <a:spcAft>
                          <a:spcPts val="0"/>
                        </a:spcAft>
                      </a:pPr>
                      <a:r>
                        <a:rPr lang="en-US" sz="1600" b="1">
                          <a:effectLst/>
                          <a:latin typeface="Book Antiqua" panose="02040602050305030304" pitchFamily="18" charset="0"/>
                        </a:rPr>
                        <a:t>RRS</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2725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4500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1775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25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dirty="0">
                          <a:effectLst/>
                          <a:latin typeface="Book Antiqua" panose="02040602050305030304" pitchFamily="18" charset="0"/>
                        </a:rPr>
                        <a:t>30</a:t>
                      </a:r>
                      <a:endParaRPr lang="en-US" sz="1600" b="1" dirty="0">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dirty="0">
                          <a:effectLst/>
                          <a:latin typeface="Book Antiqua" panose="02040602050305030304" pitchFamily="18" charset="0"/>
                        </a:rPr>
                        <a:t>5</a:t>
                      </a:r>
                      <a:endParaRPr lang="en-US" sz="1600" b="1" dirty="0">
                        <a:effectLst/>
                        <a:latin typeface="Book Antiqua" panose="0204060205030503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80170394"/>
                  </a:ext>
                </a:extLst>
              </a:tr>
              <a:tr h="323599">
                <a:tc>
                  <a:txBody>
                    <a:bodyPr/>
                    <a:lstStyle/>
                    <a:p>
                      <a:pPr marL="0" marR="0" algn="ctr">
                        <a:spcBef>
                          <a:spcPts val="0"/>
                        </a:spcBef>
                        <a:spcAft>
                          <a:spcPts val="0"/>
                        </a:spcAft>
                      </a:pPr>
                      <a:r>
                        <a:rPr lang="en-US" sz="1600" b="1">
                          <a:effectLst/>
                          <a:latin typeface="Book Antiqua" panose="02040602050305030304" pitchFamily="18" charset="0"/>
                        </a:rPr>
                        <a:t>ECRS</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2500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3525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1025</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dirty="0">
                          <a:effectLst/>
                          <a:latin typeface="Book Antiqua" panose="02040602050305030304" pitchFamily="18" charset="0"/>
                        </a:rPr>
                        <a:t>0</a:t>
                      </a:r>
                      <a:endParaRPr lang="en-US" sz="1600" b="1" dirty="0">
                        <a:effectLst/>
                        <a:latin typeface="Book Antiqua" panose="0204060205030503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763775347"/>
                  </a:ext>
                </a:extLst>
              </a:tr>
              <a:tr h="323599">
                <a:tc>
                  <a:txBody>
                    <a:bodyPr/>
                    <a:lstStyle/>
                    <a:p>
                      <a:pPr marL="0" marR="0" algn="ctr">
                        <a:spcBef>
                          <a:spcPts val="0"/>
                        </a:spcBef>
                        <a:spcAft>
                          <a:spcPts val="0"/>
                        </a:spcAft>
                      </a:pPr>
                      <a:r>
                        <a:rPr lang="en-US" sz="1600" b="1">
                          <a:effectLst/>
                          <a:latin typeface="Book Antiqua" panose="02040602050305030304" pitchFamily="18" charset="0"/>
                        </a:rPr>
                        <a:t>NSPIN</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1500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1500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a:effectLst/>
                          <a:latin typeface="Book Antiqua" panose="02040602050305030304" pitchFamily="18" charset="0"/>
                        </a:rPr>
                        <a:t>0</a:t>
                      </a:r>
                      <a:endParaRPr lang="en-US" sz="1600" b="1">
                        <a:effectLst/>
                        <a:latin typeface="Book Antiqua" panose="0204060205030503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600" b="1" dirty="0">
                          <a:effectLst/>
                          <a:latin typeface="Book Antiqua" panose="02040602050305030304" pitchFamily="18" charset="0"/>
                        </a:rPr>
                        <a:t>0</a:t>
                      </a:r>
                      <a:endParaRPr lang="en-US" sz="1600" b="1" dirty="0">
                        <a:effectLst/>
                        <a:latin typeface="Book Antiqua" panose="0204060205030503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959939172"/>
                  </a:ext>
                </a:extLst>
              </a:tr>
            </a:tbl>
          </a:graphicData>
        </a:graphic>
      </p:graphicFrame>
      <p:sp>
        <p:nvSpPr>
          <p:cNvPr id="4" name="Slide Number Placeholder 3">
            <a:extLst>
              <a:ext uri="{FF2B5EF4-FFF2-40B4-BE49-F238E27FC236}">
                <a16:creationId xmlns:a16="http://schemas.microsoft.com/office/drawing/2014/main" id="{395C8440-9E3E-47C2-A002-87D735D47D54}"/>
              </a:ext>
            </a:extLst>
          </p:cNvPr>
          <p:cNvSpPr>
            <a:spLocks noGrp="1"/>
          </p:cNvSpPr>
          <p:nvPr>
            <p:ph type="sldNum" sz="quarter" idx="4"/>
          </p:nvPr>
        </p:nvSpPr>
        <p:spPr>
          <a:xfrm>
            <a:off x="8406599" y="6470360"/>
            <a:ext cx="266673" cy="169277"/>
          </a:xfrm>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8</a:t>
            </a:fld>
            <a:endParaRPr lang="en-US" dirty="0">
              <a:solidFill>
                <a:srgbClr val="595959"/>
              </a:solidFill>
            </a:endParaRPr>
          </a:p>
        </p:txBody>
      </p:sp>
      <p:sp>
        <p:nvSpPr>
          <p:cNvPr id="5" name="Date Placeholder 4">
            <a:extLst>
              <a:ext uri="{FF2B5EF4-FFF2-40B4-BE49-F238E27FC236}">
                <a16:creationId xmlns:a16="http://schemas.microsoft.com/office/drawing/2014/main" id="{C5A3D0E3-ECF6-480E-AF27-613C33CA26EB}"/>
              </a:ext>
            </a:extLst>
          </p:cNvPr>
          <p:cNvSpPr>
            <a:spLocks noGrp="1"/>
          </p:cNvSpPr>
          <p:nvPr>
            <p:ph type="dt" sz="half" idx="2"/>
          </p:nvPr>
        </p:nvSpPr>
        <p:spPr>
          <a:xfrm>
            <a:off x="7252757" y="6469200"/>
            <a:ext cx="1080000" cy="169200"/>
          </a:xfrm>
        </p:spPr>
        <p:txBody>
          <a:bodyPr/>
          <a:lstStyle/>
          <a:p>
            <a:pPr fontAlgn="base">
              <a:spcBef>
                <a:spcPct val="0"/>
              </a:spcBef>
              <a:spcAft>
                <a:spcPct val="0"/>
              </a:spcAft>
            </a:pPr>
            <a:fld id="{4079BBD1-AD0C-4371-84EA-F9FC7AB8DFC2}" type="datetime1">
              <a:rPr lang="en-US" smtClean="0">
                <a:solidFill>
                  <a:srgbClr val="595959"/>
                </a:solidFill>
              </a:rPr>
              <a:t>6/14/2020</a:t>
            </a:fld>
            <a:endParaRPr lang="en-GB" dirty="0">
              <a:solidFill>
                <a:srgbClr val="595959"/>
              </a:solidFill>
            </a:endParaRPr>
          </a:p>
        </p:txBody>
      </p:sp>
      <p:sp>
        <p:nvSpPr>
          <p:cNvPr id="7" name="Rectangle 6">
            <a:extLst>
              <a:ext uri="{FF2B5EF4-FFF2-40B4-BE49-F238E27FC236}">
                <a16:creationId xmlns:a16="http://schemas.microsoft.com/office/drawing/2014/main" id="{E457AEF7-BA6A-44D0-8E82-F86BFD7EA51B}"/>
              </a:ext>
            </a:extLst>
          </p:cNvPr>
          <p:cNvSpPr/>
          <p:nvPr/>
        </p:nvSpPr>
        <p:spPr>
          <a:xfrm>
            <a:off x="314354" y="979815"/>
            <a:ext cx="8515291" cy="2585323"/>
          </a:xfrm>
          <a:prstGeom prst="rect">
            <a:avLst/>
          </a:prstGeom>
        </p:spPr>
        <p:txBody>
          <a:bodyPr wrap="square">
            <a:spAutoFit/>
          </a:bodyPr>
          <a:lstStyle/>
          <a:p>
            <a:r>
              <a:rPr lang="en-US" dirty="0">
                <a:latin typeface="Book Antiqua" panose="02040602050305030304" pitchFamily="18" charset="0"/>
              </a:rPr>
              <a:t>Relationship between RDPA for energy and RDPA for online reserve prices in RTC could be analyzed to approximate the relationship between current energy price and the current Ancillary Service imbalance price for online reserves. </a:t>
            </a:r>
            <a:r>
              <a:rPr lang="en-US" u="sng" dirty="0">
                <a:solidFill>
                  <a:srgbClr val="0070C0"/>
                </a:solidFill>
                <a:latin typeface="Book Antiqua" panose="0204060205030503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RTC Automated Scenario Analysis 072219</a:t>
            </a:r>
            <a:endParaRPr lang="en-US" dirty="0">
              <a:solidFill>
                <a:srgbClr val="0070C0"/>
              </a:solidFill>
              <a:latin typeface="Book Antiqua" panose="02040602050305030304" pitchFamily="18" charset="0"/>
            </a:endParaRPr>
          </a:p>
          <a:p>
            <a:endParaRPr lang="en-US" dirty="0">
              <a:latin typeface="Book Antiqua" panose="02040602050305030304" pitchFamily="18" charset="0"/>
            </a:endParaRPr>
          </a:p>
          <a:p>
            <a:r>
              <a:rPr lang="en-US" b="1" dirty="0">
                <a:latin typeface="Book Antiqua" panose="02040602050305030304" pitchFamily="18" charset="0"/>
              </a:rPr>
              <a:t>RTOLRDPA for energy and AS are linked due to lost opportunity and hence RTOLRDPA for energy ends up being the same as the RTOLRDPA for Regulation Service and Responsive Reserve (RRS). </a:t>
            </a:r>
          </a:p>
          <a:p>
            <a:endParaRPr lang="en-US" u="sng" dirty="0">
              <a:solidFill>
                <a:srgbClr val="0000FF"/>
              </a:solidFill>
              <a:latin typeface="Arial" panose="020B0604020202020204" pitchFamily="34" charset="0"/>
              <a:ea typeface="Times New Roman" panose="02020603050405020304" pitchFamily="18" charset="0"/>
              <a:hlinkClick r:id="rId2"/>
            </a:endParaRPr>
          </a:p>
        </p:txBody>
      </p:sp>
    </p:spTree>
    <p:extLst>
      <p:ext uri="{BB962C8B-B14F-4D97-AF65-F5344CB8AC3E}">
        <p14:creationId xmlns:p14="http://schemas.microsoft.com/office/powerpoint/2010/main" val="19605379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B691A-FA08-4818-8B1D-F9E6C9D362FD}"/>
              </a:ext>
            </a:extLst>
          </p:cNvPr>
          <p:cNvSpPr>
            <a:spLocks noGrp="1"/>
          </p:cNvSpPr>
          <p:nvPr>
            <p:ph type="title"/>
          </p:nvPr>
        </p:nvSpPr>
        <p:spPr>
          <a:xfrm>
            <a:off x="465882" y="295200"/>
            <a:ext cx="8134630" cy="419156"/>
          </a:xfrm>
        </p:spPr>
        <p:txBody>
          <a:bodyPr/>
          <a:lstStyle/>
          <a:p>
            <a:r>
              <a:rPr lang="en-US" cap="none" dirty="0"/>
              <a:t>Issue #3: Suppression of AS price</a:t>
            </a:r>
            <a:br>
              <a:rPr lang="en-US" dirty="0">
                <a:latin typeface="Book Antiqua" panose="02040602050305030304" pitchFamily="18" charset="0"/>
              </a:rPr>
            </a:br>
            <a:endParaRPr lang="en-US" dirty="0"/>
          </a:p>
        </p:txBody>
      </p:sp>
      <p:sp>
        <p:nvSpPr>
          <p:cNvPr id="4" name="Slide Number Placeholder 3">
            <a:extLst>
              <a:ext uri="{FF2B5EF4-FFF2-40B4-BE49-F238E27FC236}">
                <a16:creationId xmlns:a16="http://schemas.microsoft.com/office/drawing/2014/main" id="{395C8440-9E3E-47C2-A002-87D735D47D54}"/>
              </a:ext>
            </a:extLst>
          </p:cNvPr>
          <p:cNvSpPr>
            <a:spLocks noGrp="1"/>
          </p:cNvSpPr>
          <p:nvPr>
            <p:ph type="sldNum" sz="quarter" idx="4"/>
          </p:nvPr>
        </p:nvSpPr>
        <p:spPr>
          <a:xfrm>
            <a:off x="8406599" y="6470360"/>
            <a:ext cx="266673" cy="169277"/>
          </a:xfrm>
        </p:spPr>
        <p:txBody>
          <a:bodyPr/>
          <a:lstStyle/>
          <a:p>
            <a:pPr fontAlgn="base">
              <a:spcBef>
                <a:spcPct val="0"/>
              </a:spcBef>
              <a:spcAft>
                <a:spcPct val="0"/>
              </a:spcAft>
            </a:pPr>
            <a:fld id="{4887D3ED-CEE7-45F6-B3B6-3DAF55EB3A68}" type="slidenum">
              <a:rPr lang="en-US" smtClean="0">
                <a:solidFill>
                  <a:srgbClr val="595959"/>
                </a:solidFill>
              </a:rPr>
              <a:pPr fontAlgn="base">
                <a:spcBef>
                  <a:spcPct val="0"/>
                </a:spcBef>
                <a:spcAft>
                  <a:spcPct val="0"/>
                </a:spcAft>
              </a:pPr>
              <a:t>9</a:t>
            </a:fld>
            <a:endParaRPr lang="en-US" dirty="0">
              <a:solidFill>
                <a:srgbClr val="595959"/>
              </a:solidFill>
            </a:endParaRPr>
          </a:p>
        </p:txBody>
      </p:sp>
      <p:sp>
        <p:nvSpPr>
          <p:cNvPr id="5" name="Date Placeholder 4">
            <a:extLst>
              <a:ext uri="{FF2B5EF4-FFF2-40B4-BE49-F238E27FC236}">
                <a16:creationId xmlns:a16="http://schemas.microsoft.com/office/drawing/2014/main" id="{C5A3D0E3-ECF6-480E-AF27-613C33CA26EB}"/>
              </a:ext>
            </a:extLst>
          </p:cNvPr>
          <p:cNvSpPr>
            <a:spLocks noGrp="1"/>
          </p:cNvSpPr>
          <p:nvPr>
            <p:ph type="dt" sz="half" idx="2"/>
          </p:nvPr>
        </p:nvSpPr>
        <p:spPr>
          <a:xfrm>
            <a:off x="7252757" y="6469200"/>
            <a:ext cx="1080000" cy="169200"/>
          </a:xfrm>
        </p:spPr>
        <p:txBody>
          <a:bodyPr/>
          <a:lstStyle/>
          <a:p>
            <a:pPr fontAlgn="base">
              <a:spcBef>
                <a:spcPct val="0"/>
              </a:spcBef>
              <a:spcAft>
                <a:spcPct val="0"/>
              </a:spcAft>
            </a:pPr>
            <a:fld id="{4079BBD1-AD0C-4371-84EA-F9FC7AB8DFC2}" type="datetime1">
              <a:rPr lang="en-US" smtClean="0">
                <a:solidFill>
                  <a:srgbClr val="595959"/>
                </a:solidFill>
              </a:rPr>
              <a:t>6/14/2020</a:t>
            </a:fld>
            <a:endParaRPr lang="en-GB" dirty="0">
              <a:solidFill>
                <a:srgbClr val="595959"/>
              </a:solidFill>
            </a:endParaRPr>
          </a:p>
        </p:txBody>
      </p:sp>
      <p:sp>
        <p:nvSpPr>
          <p:cNvPr id="8" name="Content Placeholder 7">
            <a:extLst>
              <a:ext uri="{FF2B5EF4-FFF2-40B4-BE49-F238E27FC236}">
                <a16:creationId xmlns:a16="http://schemas.microsoft.com/office/drawing/2014/main" id="{9B6C029D-2E54-4FDF-B01F-3A87417225C7}"/>
              </a:ext>
            </a:extLst>
          </p:cNvPr>
          <p:cNvSpPr>
            <a:spLocks noGrp="1"/>
          </p:cNvSpPr>
          <p:nvPr>
            <p:ph sz="quarter" idx="11"/>
          </p:nvPr>
        </p:nvSpPr>
        <p:spPr>
          <a:xfrm>
            <a:off x="280589" y="1055630"/>
            <a:ext cx="8582822" cy="5071137"/>
          </a:xfrm>
        </p:spPr>
        <p:txBody>
          <a:bodyPr/>
          <a:lstStyle/>
          <a:p>
            <a:pPr marL="342900" indent="-342900">
              <a:lnSpc>
                <a:spcPct val="100000"/>
              </a:lnSpc>
              <a:buFont typeface="Arial" panose="020B0604020202020204" pitchFamily="34" charset="0"/>
              <a:buChar char="•"/>
            </a:pPr>
            <a:r>
              <a:rPr lang="en-US" dirty="0">
                <a:latin typeface="Book Antiqua" panose="02040602050305030304" pitchFamily="18" charset="0"/>
              </a:rPr>
              <a:t>AS MCPC has two component </a:t>
            </a:r>
          </a:p>
          <a:p>
            <a:pPr marL="614363" lvl="1" indent="-342900">
              <a:lnSpc>
                <a:spcPct val="100000"/>
              </a:lnSpc>
              <a:buFont typeface="Arial" panose="020B0604020202020204" pitchFamily="34" charset="0"/>
              <a:buChar char="•"/>
            </a:pPr>
            <a:r>
              <a:rPr lang="en-US" dirty="0">
                <a:latin typeface="Book Antiqua" panose="02040602050305030304" pitchFamily="18" charset="0"/>
              </a:rPr>
              <a:t> Value based on the available reserve (MW level) from ORDC</a:t>
            </a:r>
          </a:p>
          <a:p>
            <a:pPr marL="614363" lvl="1" indent="-342900">
              <a:lnSpc>
                <a:spcPct val="100000"/>
              </a:lnSpc>
              <a:buFont typeface="Arial" panose="020B0604020202020204" pitchFamily="34" charset="0"/>
              <a:buChar char="•"/>
            </a:pPr>
            <a:r>
              <a:rPr lang="en-US" dirty="0">
                <a:latin typeface="Book Antiqua" panose="02040602050305030304" pitchFamily="18" charset="0"/>
              </a:rPr>
              <a:t> Values based on lost opportunity of providing energy from RDPA</a:t>
            </a:r>
          </a:p>
          <a:p>
            <a:pPr marL="342900" indent="-342900">
              <a:lnSpc>
                <a:spcPct val="100000"/>
              </a:lnSpc>
              <a:buFont typeface="Arial" panose="020B0604020202020204" pitchFamily="34" charset="0"/>
              <a:buChar char="•"/>
            </a:pPr>
            <a:endParaRPr lang="en-US" sz="1200" dirty="0">
              <a:latin typeface="Book Antiqua" panose="02040602050305030304" pitchFamily="18" charset="0"/>
            </a:endParaRPr>
          </a:p>
          <a:p>
            <a:pPr marL="342900" indent="-342900">
              <a:lnSpc>
                <a:spcPct val="100000"/>
              </a:lnSpc>
              <a:buFont typeface="Arial" panose="020B0604020202020204" pitchFamily="34" charset="0"/>
              <a:buChar char="•"/>
            </a:pPr>
            <a:r>
              <a:rPr lang="en-US" dirty="0">
                <a:latin typeface="Book Antiqua" panose="02040602050305030304" pitchFamily="18" charset="0"/>
              </a:rPr>
              <a:t>Suppression due to ERS deployment</a:t>
            </a:r>
          </a:p>
          <a:p>
            <a:pPr marL="614363" lvl="1" indent="-342900">
              <a:lnSpc>
                <a:spcPct val="100000"/>
              </a:lnSpc>
              <a:buFont typeface="Arial" panose="020B0604020202020204" pitchFamily="34" charset="0"/>
              <a:buChar char="•"/>
            </a:pPr>
            <a:r>
              <a:rPr lang="en-US" dirty="0">
                <a:latin typeface="Book Antiqua" panose="02040602050305030304" pitchFamily="18" charset="0"/>
              </a:rPr>
              <a:t>From additional OOM reserves</a:t>
            </a:r>
          </a:p>
          <a:p>
            <a:pPr marL="974725" lvl="3" indent="-342900">
              <a:lnSpc>
                <a:spcPct val="100000"/>
              </a:lnSpc>
              <a:buFont typeface="Arial" panose="020B0604020202020204" pitchFamily="34" charset="0"/>
              <a:buChar char="•"/>
            </a:pPr>
            <a:r>
              <a:rPr lang="en-US" sz="1800" dirty="0">
                <a:latin typeface="Book Antiqua" panose="02040602050305030304" pitchFamily="18" charset="0"/>
              </a:rPr>
              <a:t>ORDC reserves are not adjusted for the extra MW created by ERS deployments. </a:t>
            </a:r>
          </a:p>
          <a:p>
            <a:pPr marL="974725" lvl="3" indent="-342900">
              <a:lnSpc>
                <a:spcPct val="100000"/>
              </a:lnSpc>
              <a:buFont typeface="Arial" panose="020B0604020202020204" pitchFamily="34" charset="0"/>
              <a:buChar char="•"/>
            </a:pPr>
            <a:r>
              <a:rPr lang="en-US" sz="1800" dirty="0">
                <a:latin typeface="Book Antiqua" panose="02040602050305030304" pitchFamily="18" charset="0"/>
              </a:rPr>
              <a:t>Mitigation of reserve price suppression due to ERS deployment is currently only accomplished by RDPA adder in AS imbalance. </a:t>
            </a:r>
          </a:p>
          <a:p>
            <a:pPr marL="974725" lvl="3" indent="-342900">
              <a:lnSpc>
                <a:spcPct val="100000"/>
              </a:lnSpc>
              <a:buFont typeface="Arial" panose="020B0604020202020204" pitchFamily="34" charset="0"/>
              <a:buChar char="•"/>
            </a:pPr>
            <a:r>
              <a:rPr lang="en-US" sz="1800" dirty="0">
                <a:latin typeface="Book Antiqua" panose="02040602050305030304" pitchFamily="18" charset="0"/>
              </a:rPr>
              <a:t>Adjusting ORDC reserves won’t fully account for the RDPA removal as VOLL in ORDC calculation is reduced by system lambda</a:t>
            </a:r>
          </a:p>
          <a:p>
            <a:pPr marL="614363" lvl="1" indent="-342900">
              <a:lnSpc>
                <a:spcPct val="100000"/>
              </a:lnSpc>
              <a:buFont typeface="Arial" panose="020B0604020202020204" pitchFamily="34" charset="0"/>
              <a:buChar char="•"/>
            </a:pPr>
            <a:r>
              <a:rPr lang="en-US" dirty="0">
                <a:latin typeface="Book Antiqua" panose="02040602050305030304" pitchFamily="18" charset="0"/>
              </a:rPr>
              <a:t>From lost opportunity of energy</a:t>
            </a:r>
          </a:p>
          <a:p>
            <a:pPr marL="974725" lvl="3" indent="-342900">
              <a:lnSpc>
                <a:spcPct val="100000"/>
              </a:lnSpc>
              <a:buFont typeface="Arial" panose="020B0604020202020204" pitchFamily="34" charset="0"/>
              <a:buChar char="•"/>
            </a:pPr>
            <a:r>
              <a:rPr lang="en-US" sz="1800" dirty="0">
                <a:latin typeface="Book Antiqua" panose="02040602050305030304" pitchFamily="18" charset="0"/>
              </a:rPr>
              <a:t>Removal of RDPA from AS imbalance suppresses AS price due to removal of lost opportunity </a:t>
            </a:r>
          </a:p>
          <a:p>
            <a:pPr marL="793750" lvl="2" indent="-342900">
              <a:lnSpc>
                <a:spcPct val="100000"/>
              </a:lnSpc>
              <a:buFont typeface="Arial" panose="020B0604020202020204" pitchFamily="34" charset="0"/>
              <a:buChar char="•"/>
            </a:pPr>
            <a:endParaRPr lang="en-US" dirty="0">
              <a:latin typeface="Book Antiqua" panose="02040602050305030304" pitchFamily="18" charset="0"/>
            </a:endParaRPr>
          </a:p>
          <a:p>
            <a:pPr marL="614363" lvl="1" indent="-342900">
              <a:lnSpc>
                <a:spcPct val="100000"/>
              </a:lnSpc>
              <a:buFont typeface="Arial" panose="020B0604020202020204" pitchFamily="34" charset="0"/>
              <a:buChar char="•"/>
            </a:pPr>
            <a:endParaRPr lang="en-US" dirty="0">
              <a:latin typeface="Book Antiqua" panose="02040602050305030304" pitchFamily="18" charset="0"/>
            </a:endParaRPr>
          </a:p>
          <a:p>
            <a:pPr marL="614363" lvl="1" indent="-342900">
              <a:lnSpc>
                <a:spcPct val="100000"/>
              </a:lnSpc>
              <a:buFont typeface="Arial" panose="020B0604020202020204" pitchFamily="34" charset="0"/>
              <a:buChar char="•"/>
            </a:pPr>
            <a:endParaRPr lang="en-US" dirty="0">
              <a:latin typeface="Book Antiqua" panose="02040602050305030304" pitchFamily="18" charset="0"/>
            </a:endParaRPr>
          </a:p>
        </p:txBody>
      </p:sp>
    </p:spTree>
    <p:extLst>
      <p:ext uri="{BB962C8B-B14F-4D97-AF65-F5344CB8AC3E}">
        <p14:creationId xmlns:p14="http://schemas.microsoft.com/office/powerpoint/2010/main" val="1732500739"/>
      </p:ext>
    </p:extLst>
  </p:cSld>
  <p:clrMapOvr>
    <a:masterClrMapping/>
  </p:clrMapOvr>
  <p:transition>
    <p:fade/>
  </p:transition>
</p:sld>
</file>

<file path=ppt/theme/theme1.xml><?xml version="1.0" encoding="utf-8"?>
<a:theme xmlns:a="http://schemas.openxmlformats.org/drawingml/2006/main" name="Shell layouts with footer">
  <a:themeElements>
    <a:clrScheme name="Shell - Colours">
      <a:dk1>
        <a:srgbClr val="595959"/>
      </a:dk1>
      <a:lt1>
        <a:srgbClr val="FFFFFF"/>
      </a:lt1>
      <a:dk2>
        <a:srgbClr val="999999"/>
      </a:dk2>
      <a:lt2>
        <a:srgbClr val="CCCCCC"/>
      </a:lt2>
      <a:accent1>
        <a:srgbClr val="F7D117"/>
      </a:accent1>
      <a:accent2>
        <a:srgbClr val="D42E12"/>
      </a:accent2>
      <a:accent3>
        <a:srgbClr val="003882"/>
      </a:accent3>
      <a:accent4>
        <a:srgbClr val="611759"/>
      </a:accent4>
      <a:accent5>
        <a:srgbClr val="00824A"/>
      </a:accent5>
      <a:accent6>
        <a:srgbClr val="DE8703"/>
      </a:accent6>
      <a:hlink>
        <a:srgbClr val="000000"/>
      </a:hlink>
      <a:folHlink>
        <a:srgbClr val="000000"/>
      </a:folHlink>
    </a:clrScheme>
    <a:fontScheme name="Shell - Fonts">
      <a:majorFont>
        <a:latin typeface="Futura Medium"/>
        <a:ea typeface=""/>
        <a:cs typeface=""/>
      </a:majorFont>
      <a:minorFont>
        <a:latin typeface="Futura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177800" indent="-177800">
          <a:lnSpc>
            <a:spcPct val="113000"/>
          </a:lnSpc>
          <a:spcAft>
            <a:spcPts val="60"/>
          </a:spcAft>
          <a:buFont typeface="Wingdings"/>
          <a:buChar char="n"/>
          <a:defRPr sz="16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1325</Words>
  <Application>Microsoft Office PowerPoint</Application>
  <PresentationFormat>On-screen Show (4:3)</PresentationFormat>
  <Paragraphs>249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Book Antiqua</vt:lpstr>
      <vt:lpstr>Calibri</vt:lpstr>
      <vt:lpstr>Futura Light</vt:lpstr>
      <vt:lpstr>Futura Medium</vt:lpstr>
      <vt:lpstr>Wingdings</vt:lpstr>
      <vt:lpstr>Shell layouts with footer</vt:lpstr>
      <vt:lpstr> NPRR1025 Analysis  Resmi Surendran Shell Energy North America</vt:lpstr>
      <vt:lpstr>  </vt:lpstr>
      <vt:lpstr>Analyzing stated reasons for the change</vt:lpstr>
      <vt:lpstr>Analyzing stated reasons for the change  ….. Continued</vt:lpstr>
      <vt:lpstr>Current Design</vt:lpstr>
      <vt:lpstr>Issues with proposed change</vt:lpstr>
      <vt:lpstr>Issues #1  - Inadequate compensation for following BP </vt:lpstr>
      <vt:lpstr>Issue #2: Divergence from RTC design </vt:lpstr>
      <vt:lpstr>Issue #3: Suppression of AS price </vt:lpstr>
      <vt:lpstr>Issue #4: Divergence of DAM and RT AS price </vt:lpstr>
      <vt:lpstr>Issue #4: Divergence of DAM and RT AS price </vt:lpstr>
      <vt:lpstr>Issue #5: Exacerbation of current double payment  </vt:lpstr>
      <vt:lpstr>Issue #6: Divergence from scarcity pricing principle </vt:lpstr>
      <vt:lpstr>Next Steps: Need to answer</vt:lpstr>
      <vt:lpstr> </vt:lpstr>
    </vt:vector>
  </TitlesOfParts>
  <Company>Shell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Shell Energy North America / South Desk</dc:title>
  <dc:creator>Thurnher, Gregory A SENA-STX/A/110</dc:creator>
  <cp:lastModifiedBy>Surendran, Resmi SENA-STX/A/7</cp:lastModifiedBy>
  <cp:revision>35</cp:revision>
  <dcterms:created xsi:type="dcterms:W3CDTF">2017-06-26T22:14:07Z</dcterms:created>
  <dcterms:modified xsi:type="dcterms:W3CDTF">2020-06-15T13:48:07Z</dcterms:modified>
</cp:coreProperties>
</file>