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p:txBody>
          <a:bodyPr/>
          <a:lstStyle/>
          <a:p>
            <a:r>
              <a:rPr lang="en-US" dirty="0" smtClean="0"/>
              <a:t>PRS – June 11, 2020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r>
              <a:rPr lang="en-US" sz="2000" dirty="0" smtClean="0">
                <a:solidFill>
                  <a:schemeClr val="tx1"/>
                </a:solidFill>
              </a:rPr>
              <a:t>Votes on NPRRs related to the Battery Energy Storage Task Force (BESTF) or Real-Time Co-optimization Task Force (RTCTF), which should be tabled at PRS to allow for continued review/discussions at those Task Forces</a:t>
            </a: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June 11, 2020 – Proposed Combined Ballot</a:t>
            </a:r>
            <a:endParaRPr lang="en-US" dirty="0"/>
          </a:p>
        </p:txBody>
      </p:sp>
      <p:sp>
        <p:nvSpPr>
          <p:cNvPr id="6" name="Content Placeholder 5"/>
          <p:cNvSpPr>
            <a:spLocks noGrp="1"/>
          </p:cNvSpPr>
          <p:nvPr>
            <p:ph idx="1"/>
          </p:nvPr>
        </p:nvSpPr>
        <p:spPr>
          <a:xfrm>
            <a:off x="152400" y="838200"/>
            <a:ext cx="12039600" cy="4976022"/>
          </a:xfrm>
        </p:spPr>
        <p:txBody>
          <a:bodyPr/>
          <a:lstStyle/>
          <a:p>
            <a:pPr marL="0" indent="0">
              <a:buNone/>
            </a:pPr>
            <a:r>
              <a:rPr lang="en-US" sz="1700" b="1" dirty="0" smtClean="0">
                <a:solidFill>
                  <a:schemeClr val="tx1"/>
                </a:solidFill>
              </a:rPr>
              <a:t>Proposed Combined Ballot*:</a:t>
            </a:r>
          </a:p>
          <a:p>
            <a:r>
              <a:rPr lang="en-US" sz="1700" dirty="0" smtClean="0">
                <a:solidFill>
                  <a:schemeClr val="tx1"/>
                </a:solidFill>
              </a:rPr>
              <a:t>Agenda Item #2: to approve the February 13, 2020 PRS Meeting Minutes </a:t>
            </a:r>
          </a:p>
          <a:p>
            <a:r>
              <a:rPr lang="en-US" sz="1700" dirty="0" smtClean="0">
                <a:solidFill>
                  <a:schemeClr val="tx1"/>
                </a:solidFill>
              </a:rPr>
              <a:t>Agenda Item #6: NPRR983 – to endorse and forward to TAC the 2/13/20 PRS Report and Impact Analysis for NPRR983</a:t>
            </a:r>
          </a:p>
          <a:p>
            <a:r>
              <a:rPr lang="en-US" sz="1700" dirty="0">
                <a:solidFill>
                  <a:schemeClr val="tx1"/>
                </a:solidFill>
              </a:rPr>
              <a:t>Agenda Item #6: </a:t>
            </a:r>
            <a:r>
              <a:rPr lang="en-US" sz="1700" dirty="0" smtClean="0">
                <a:solidFill>
                  <a:schemeClr val="tx1"/>
                </a:solidFill>
              </a:rPr>
              <a:t>NPRR992 </a:t>
            </a:r>
            <a:r>
              <a:rPr lang="en-US" sz="1700" dirty="0">
                <a:solidFill>
                  <a:schemeClr val="tx1"/>
                </a:solidFill>
              </a:rPr>
              <a:t>– to endorse and forward to TAC the 2/13/20 PRS Report and Impact Analysis for </a:t>
            </a:r>
            <a:r>
              <a:rPr lang="en-US" sz="1700" dirty="0" smtClean="0">
                <a:solidFill>
                  <a:schemeClr val="tx1"/>
                </a:solidFill>
              </a:rPr>
              <a:t>NPRR992</a:t>
            </a:r>
            <a:endParaRPr lang="en-US" sz="1700" dirty="0">
              <a:solidFill>
                <a:schemeClr val="tx1"/>
              </a:solidFill>
            </a:endParaRPr>
          </a:p>
          <a:p>
            <a:r>
              <a:rPr lang="en-US" sz="1700" dirty="0">
                <a:solidFill>
                  <a:schemeClr val="tx1"/>
                </a:solidFill>
              </a:rPr>
              <a:t>Agenda Item #6: </a:t>
            </a:r>
            <a:r>
              <a:rPr lang="en-US" sz="1700" dirty="0" smtClean="0">
                <a:solidFill>
                  <a:schemeClr val="tx1"/>
                </a:solidFill>
              </a:rPr>
              <a:t>NPRR993 </a:t>
            </a:r>
            <a:r>
              <a:rPr lang="en-US" sz="1700" dirty="0">
                <a:solidFill>
                  <a:schemeClr val="tx1"/>
                </a:solidFill>
              </a:rPr>
              <a:t>– to endorse and forward to TAC the 2/13/20 PRS Report and Impact Analysis for </a:t>
            </a:r>
            <a:r>
              <a:rPr lang="en-US" sz="1700" dirty="0" smtClean="0">
                <a:solidFill>
                  <a:schemeClr val="tx1"/>
                </a:solidFill>
              </a:rPr>
              <a:t>NPRR993</a:t>
            </a:r>
          </a:p>
          <a:p>
            <a:r>
              <a:rPr lang="en-US" sz="1700" dirty="0" smtClean="0">
                <a:solidFill>
                  <a:schemeClr val="tx1"/>
                </a:solidFill>
              </a:rPr>
              <a:t>Agenda Item #6: NPRR1000 – to table NPRR1000 (delayed Impact Analysis)</a:t>
            </a:r>
          </a:p>
          <a:p>
            <a:r>
              <a:rPr lang="en-US" sz="1700" dirty="0" smtClean="0">
                <a:solidFill>
                  <a:schemeClr val="tx1"/>
                </a:solidFill>
              </a:rPr>
              <a:t>Agenda Item #6: SCR810 – to endorse and forward to TAC the 5/15/20 PRS Report and Impact Analysis for SCR810 with a recommended priority of 2020 and rank of 3050</a:t>
            </a:r>
          </a:p>
          <a:p>
            <a:r>
              <a:rPr lang="en-US" sz="1700" dirty="0" smtClean="0">
                <a:solidFill>
                  <a:schemeClr val="tx1"/>
                </a:solidFill>
              </a:rPr>
              <a:t>Agenda Item #7: NPRR984 – to recommend approval of NPRR984 as amended by the 2/13/20 ERCOT comments (WMS endorsed)</a:t>
            </a:r>
          </a:p>
          <a:p>
            <a:r>
              <a:rPr lang="en-US" sz="1700" dirty="0" smtClean="0">
                <a:solidFill>
                  <a:schemeClr val="tx1"/>
                </a:solidFill>
              </a:rPr>
              <a:t>Agenda Item #7: NPRR991 – to reject NPRR991 (WMS endorsed)</a:t>
            </a:r>
          </a:p>
          <a:p>
            <a:r>
              <a:rPr lang="en-US" sz="1700" dirty="0" smtClean="0">
                <a:solidFill>
                  <a:schemeClr val="tx1"/>
                </a:solidFill>
              </a:rPr>
              <a:t>Agenda </a:t>
            </a:r>
            <a:r>
              <a:rPr lang="en-US" sz="1700" dirty="0" smtClean="0">
                <a:solidFill>
                  <a:schemeClr val="tx1"/>
                </a:solidFill>
              </a:rPr>
              <a:t>Item #8: NPRR1002 – to recommend approval of NPRR1002 as amended by the 5/7/20 ERCOT comments (ROS endorsed)</a:t>
            </a:r>
          </a:p>
          <a:p>
            <a:r>
              <a:rPr lang="en-US" sz="1700" dirty="0" smtClean="0">
                <a:solidFill>
                  <a:schemeClr val="tx1"/>
                </a:solidFill>
              </a:rPr>
              <a:t>Agenda Item #8: NPRR1004 – to recommend approval of NPRR1004 as submitted (WMS endorsed)</a:t>
            </a:r>
          </a:p>
          <a:p>
            <a:r>
              <a:rPr lang="en-US" sz="1700" dirty="0" smtClean="0">
                <a:solidFill>
                  <a:schemeClr val="tx1"/>
                </a:solidFill>
              </a:rPr>
              <a:t>Agenda Item #8: NPRRs 1007-1014 – to table NPRRs 1007-1014 (RTCTF/BESTF</a:t>
            </a:r>
            <a:r>
              <a:rPr lang="en-US" sz="1700" dirty="0" smtClean="0">
                <a:solidFill>
                  <a:schemeClr val="tx1"/>
                </a:solidFill>
              </a:rPr>
              <a:t>)</a:t>
            </a:r>
          </a:p>
          <a:p>
            <a:endParaRPr lang="en-US" sz="1700" dirty="0">
              <a:solidFill>
                <a:schemeClr val="tx1"/>
              </a:solidFill>
            </a:endParaRPr>
          </a:p>
          <a:p>
            <a:pPr marL="0" indent="0">
              <a:buNone/>
            </a:pPr>
            <a:r>
              <a:rPr lang="en-US" sz="1600" i="1" dirty="0" smtClean="0">
                <a:solidFill>
                  <a:schemeClr val="tx1"/>
                </a:solidFill>
              </a:rPr>
              <a:t>*</a:t>
            </a:r>
            <a:r>
              <a:rPr lang="en-US" sz="1600" i="1" dirty="0">
                <a:solidFill>
                  <a:schemeClr val="tx1"/>
                </a:solidFill>
              </a:rPr>
              <a:t>Voting items not proposed for a combined ballot, or removed, will be taken up individually</a:t>
            </a:r>
          </a:p>
          <a:p>
            <a:endParaRPr lang="en-US" sz="1700" dirty="0"/>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c34af464-7aa1-4edd-9be4-83dffc1cb926"/>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603</TotalTime>
  <Words>485</Words>
  <Application>Microsoft Office PowerPoint</Application>
  <PresentationFormat>Widescreen</PresentationFormat>
  <Paragraphs>26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June 11, 2020 – Proposed Combined Ballot Methodology</vt:lpstr>
      <vt:lpstr>PRS – June 11, 2020 – Proposed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72</cp:revision>
  <cp:lastPrinted>2016-01-21T20:53:15Z</cp:lastPrinted>
  <dcterms:created xsi:type="dcterms:W3CDTF">2016-01-21T15:20:31Z</dcterms:created>
  <dcterms:modified xsi:type="dcterms:W3CDTF">2020-06-10T21:34:44Z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