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74" d="100"/>
          <a:sy n="74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6/15/2020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" y="5486400"/>
            <a:ext cx="85186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Table includes Delivery Date range from 5/1/2020 to 5/31/2020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for Operating Hours on 5/1 was due to rounding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Insufficiency for Operating Hours on </a:t>
            </a:r>
            <a:r>
              <a:rPr lang="en-US" sz="1400" dirty="0" smtClean="0">
                <a:solidFill>
                  <a:srgbClr val="5B6770"/>
                </a:solidFill>
              </a:rPr>
              <a:t>5/12 </a:t>
            </a:r>
            <a:r>
              <a:rPr lang="en-US" sz="1400" dirty="0">
                <a:solidFill>
                  <a:srgbClr val="5B6770"/>
                </a:solidFill>
              </a:rPr>
              <a:t>was due to </a:t>
            </a:r>
            <a:r>
              <a:rPr lang="en-US" sz="1400" dirty="0" smtClean="0">
                <a:solidFill>
                  <a:srgbClr val="5B6770"/>
                </a:solidFill>
              </a:rPr>
              <a:t>rounding and 60% RRS Load limit being reached</a:t>
            </a:r>
            <a:endParaRPr lang="en-US" sz="1400" dirty="0">
              <a:solidFill>
                <a:srgbClr val="5B677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2775"/>
              </p:ext>
            </p:extLst>
          </p:nvPr>
        </p:nvGraphicFramePr>
        <p:xfrm>
          <a:off x="274320" y="1143000"/>
          <a:ext cx="8553649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4/30/2020 22:40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 HE 1-24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88.9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88.9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$1.99 - $35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4/30/2020 22:40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 HE1, 22-24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$50 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4/30/2020 22:40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 HE 6-12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9.3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9.3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$25 - $50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4/30/2020 22:40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 HE 1-24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161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157.8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3.2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$35 - $50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5/11/2020 21:05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5/12 HE 1-24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133.8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133.8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$2 - $10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5/11/2020 21:05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5/12 HE 1-3, 6-7, 19-24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16.5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16.5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$11 - $50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5/11/2020 21:05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5/12 HE 4-14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19.3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19.3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$6 - $18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5/11/2020 21:05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5/12 HE 1-24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239.7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233.3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6.4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$6 - $</a:t>
                      </a:r>
                      <a:r>
                        <a:rPr lang="en-US" sz="1100" b="0" dirty="0" smtClean="0"/>
                        <a:t>900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8459</TotalTime>
  <Words>205</Words>
  <Application>Microsoft Office PowerPoint</Application>
  <PresentationFormat>On-screen Show (4:3)</PresentationFormat>
  <Paragraphs>87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262</cp:revision>
  <cp:lastPrinted>2016-01-21T20:53:15Z</cp:lastPrinted>
  <dcterms:created xsi:type="dcterms:W3CDTF">2016-01-21T15:20:31Z</dcterms:created>
  <dcterms:modified xsi:type="dcterms:W3CDTF">2020-06-04T16:24:56Z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