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365" r:id="rId10"/>
    <p:sldId id="369" r:id="rId11"/>
    <p:sldId id="370" r:id="rId12"/>
    <p:sldId id="371" r:id="rId13"/>
    <p:sldId id="368" r:id="rId14"/>
    <p:sldId id="37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65"/>
            <p14:sldId id="369"/>
            <p14:sldId id="370"/>
            <p14:sldId id="371"/>
            <p14:sldId id="368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4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95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2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82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3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May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May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887627"/>
              </p:ext>
            </p:extLst>
          </p:nvPr>
        </p:nvGraphicFramePr>
        <p:xfrm>
          <a:off x="533400" y="1066800"/>
          <a:ext cx="8153399" cy="254647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May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35495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80.97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85.31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43,959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15,556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258.50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420.43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70702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3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288439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9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</a:t>
            </a:r>
            <a:r>
              <a:rPr lang="en-US" dirty="0" smtClean="0"/>
              <a:t>May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760511"/>
              </p:ext>
            </p:extLst>
          </p:nvPr>
        </p:nvGraphicFramePr>
        <p:xfrm>
          <a:off x="511212" y="833251"/>
          <a:ext cx="7794588" cy="314593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96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May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89018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May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42344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May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056795"/>
              </p:ext>
            </p:extLst>
          </p:nvPr>
        </p:nvGraphicFramePr>
        <p:xfrm>
          <a:off x="511212" y="833251"/>
          <a:ext cx="7794588" cy="144286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4444</TotalTime>
  <Words>812</Words>
  <Application>Microsoft Office PowerPoint</Application>
  <PresentationFormat>On-screen Show (4:3)</PresentationFormat>
  <Paragraphs>536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May 2020 </vt:lpstr>
      <vt:lpstr>IRR Summary – May 2020</vt:lpstr>
      <vt:lpstr>IRR ≥ 95%, ≥ 100 Scored Intervals – May 2020</vt:lpstr>
      <vt:lpstr>IRR ≥ 95%, ≥ 100 Scored Intervals – May 2020</vt:lpstr>
      <vt:lpstr>IRR ≥ 95%, ≥ 100 Scored Intervals – May 2020</vt:lpstr>
      <vt:lpstr>IRR &lt; 95%, ≥ 100 Scored Intervals – May 2020</vt:lpstr>
      <vt:lpstr>IRR &lt; 95%, ≥ 100 Scored Intervals – May 2020</vt:lpstr>
      <vt:lpstr>IRR &lt; 95%, ≥ 100 Scored Intervals – May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262</cp:revision>
  <cp:lastPrinted>2016-01-21T20:53:15Z</cp:lastPrinted>
  <dcterms:created xsi:type="dcterms:W3CDTF">2016-01-21T15:20:31Z</dcterms:created>
  <dcterms:modified xsi:type="dcterms:W3CDTF">2020-06-01T16:28:59Z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