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1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90" d="100"/>
          <a:sy n="90" d="100"/>
        </p:scale>
        <p:origin x="43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06/04/2020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NPRR1002, NOGRR208, RRGRR23 All Related to ESR and BESTF Recommendation.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NPRR1002 - </a:t>
            </a:r>
            <a:r>
              <a:rPr lang="en-US" dirty="0" smtClean="0"/>
              <a:t>BESTF-5 </a:t>
            </a:r>
            <a:r>
              <a:rPr lang="en-US" dirty="0"/>
              <a:t>Energy Storage Resource Single Model Registration and Charging Restrictions in Emergency Conditions </a:t>
            </a:r>
            <a:endParaRPr lang="en-US" dirty="0" smtClean="0"/>
          </a:p>
          <a:p>
            <a:pPr algn="just"/>
            <a:r>
              <a:rPr lang="en-US" dirty="0" smtClean="0"/>
              <a:t>OWG </a:t>
            </a:r>
            <a:r>
              <a:rPr lang="en-US" dirty="0" smtClean="0"/>
              <a:t>endorses proposed </a:t>
            </a:r>
            <a:r>
              <a:rPr lang="en-US" dirty="0" smtClean="0"/>
              <a:t>comments</a:t>
            </a:r>
            <a:endParaRPr lang="en-US" dirty="0"/>
          </a:p>
          <a:p>
            <a:pPr marL="457200" lvl="1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NOGRR208 - </a:t>
            </a:r>
            <a:r>
              <a:rPr lang="en-US" dirty="0"/>
              <a:t>Related to NPRR1002, BESTF-5 Energy Storage Resource Single Model Registration and Charging Restrictions in Emergency Conditions </a:t>
            </a:r>
          </a:p>
          <a:p>
            <a:pPr algn="just"/>
            <a:r>
              <a:rPr lang="en-US" dirty="0"/>
              <a:t>OWG endorses with </a:t>
            </a:r>
            <a:r>
              <a:rPr lang="en-US" dirty="0" smtClean="0"/>
              <a:t>comments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RRGRR023 - </a:t>
            </a:r>
            <a:r>
              <a:rPr lang="en-US" dirty="0"/>
              <a:t>Related to NPRR1002, BESTF-5 Energy Storage Resource Single Model Registration and Charging Restrictions in Emergency Conditions </a:t>
            </a:r>
            <a:endParaRPr lang="en-US" dirty="0" smtClean="0"/>
          </a:p>
          <a:p>
            <a:pPr algn="just"/>
            <a:r>
              <a:rPr lang="en-US" dirty="0" smtClean="0"/>
              <a:t>OWG </a:t>
            </a:r>
            <a:r>
              <a:rPr lang="en-US" dirty="0"/>
              <a:t>endorses </a:t>
            </a:r>
            <a:r>
              <a:rPr lang="en-US" dirty="0" smtClean="0"/>
              <a:t>with </a:t>
            </a:r>
            <a:r>
              <a:rPr lang="en-US" dirty="0" smtClean="0"/>
              <a:t>comments</a:t>
            </a: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097" y="666676"/>
            <a:ext cx="10515600" cy="4351338"/>
          </a:xfrm>
        </p:spPr>
        <p:txBody>
          <a:bodyPr/>
          <a:lstStyle/>
          <a:p>
            <a:r>
              <a:rPr lang="en-US" dirty="0"/>
              <a:t>KTC-10: ESR –Study and Capacity Assumptions: Outage Coordination Studies, Operational Studies and Transmission Planning Studies. OWG will endorse. </a:t>
            </a:r>
            <a:endParaRPr lang="en-US" dirty="0" smtClean="0"/>
          </a:p>
          <a:p>
            <a:pPr lvl="1"/>
            <a:r>
              <a:rPr lang="en-US" dirty="0" smtClean="0"/>
              <a:t>OWG endorses proposed comments.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5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NOGRR209, RRGRR024, PGRR079 Eliminate Reference to Resource Asset Registration Form (RARF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NOGRR209 </a:t>
            </a:r>
            <a:r>
              <a:rPr lang="en-US" dirty="0"/>
              <a:t>- Eliminate Reference to Resource Asset Registration </a:t>
            </a:r>
            <a:r>
              <a:rPr lang="en-US" dirty="0" smtClean="0"/>
              <a:t>Form</a:t>
            </a:r>
            <a:r>
              <a:rPr lang="en-US" dirty="0"/>
              <a:t> (RARF</a:t>
            </a:r>
            <a:r>
              <a:rPr lang="en-US" dirty="0" smtClean="0"/>
              <a:t>).</a:t>
            </a:r>
            <a:endParaRPr lang="en-US" dirty="0" smtClean="0"/>
          </a:p>
          <a:p>
            <a:pPr algn="just"/>
            <a:r>
              <a:rPr lang="en-US" dirty="0"/>
              <a:t>OWG endorses proposed comments</a:t>
            </a:r>
          </a:p>
          <a:p>
            <a:pPr lvl="1"/>
            <a:endParaRPr lang="en-US" dirty="0"/>
          </a:p>
          <a:p>
            <a:r>
              <a:rPr lang="en-US" dirty="0"/>
              <a:t>RRGRR024 </a:t>
            </a:r>
            <a:r>
              <a:rPr lang="en-US" dirty="0" smtClean="0"/>
              <a:t>- Eliminate </a:t>
            </a:r>
            <a:r>
              <a:rPr lang="en-US" dirty="0"/>
              <a:t>Reference to Resource Asset Registration Form (RARF</a:t>
            </a:r>
            <a:r>
              <a:rPr lang="en-US" dirty="0" smtClean="0"/>
              <a:t>).</a:t>
            </a:r>
            <a:endParaRPr lang="en-US" dirty="0"/>
          </a:p>
          <a:p>
            <a:pPr algn="just"/>
            <a:r>
              <a:rPr lang="en-US" dirty="0"/>
              <a:t>OWG endorses proposed comments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PGRR079 - </a:t>
            </a:r>
            <a:r>
              <a:rPr lang="en-US" dirty="0"/>
              <a:t>Eliminate Reference to Resource Asset Registration Form (RARF</a:t>
            </a:r>
            <a:r>
              <a:rPr lang="en-US" dirty="0" smtClean="0"/>
              <a:t>).</a:t>
            </a:r>
            <a:endParaRPr lang="en-US" dirty="0"/>
          </a:p>
          <a:p>
            <a:pPr algn="just"/>
            <a:r>
              <a:rPr lang="en-US" dirty="0"/>
              <a:t>OWG endorses proposed comments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3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NOGRR210, RRGRR025, Clarify Definition of Point of Interconnection (POI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NOGRR210 - </a:t>
            </a:r>
            <a:r>
              <a:rPr lang="en-US" dirty="0"/>
              <a:t>Clarify Definition of Point of Interconnection (POI). </a:t>
            </a:r>
            <a:endParaRPr lang="en-US" dirty="0" smtClean="0"/>
          </a:p>
          <a:p>
            <a:pPr lvl="1" algn="just"/>
            <a:r>
              <a:rPr lang="en-US" dirty="0"/>
              <a:t>OWG endorses proposed </a:t>
            </a:r>
            <a:r>
              <a:rPr lang="en-US" dirty="0" smtClean="0"/>
              <a:t>comments</a:t>
            </a:r>
          </a:p>
          <a:p>
            <a:pPr lvl="1" algn="just"/>
            <a:endParaRPr lang="en-US" dirty="0"/>
          </a:p>
          <a:p>
            <a:pPr algn="just"/>
            <a:r>
              <a:rPr lang="en-US" dirty="0" smtClean="0"/>
              <a:t>RRGRR025 - </a:t>
            </a:r>
            <a:r>
              <a:rPr lang="en-US" dirty="0"/>
              <a:t>Clarify Definition of Point of Interconnection (POI). </a:t>
            </a:r>
            <a:endParaRPr lang="en-US" dirty="0" smtClean="0"/>
          </a:p>
          <a:p>
            <a:pPr lvl="1" algn="just"/>
            <a:r>
              <a:rPr lang="en-US" dirty="0"/>
              <a:t>OWG endorses proposed comments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8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348" y="4132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NOGRR211 NOG 2 and 9 System Operations and Control Requirements and Monitoring Programs.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recommends this be completed by RTC Task Force.</a:t>
            </a:r>
          </a:p>
        </p:txBody>
      </p:sp>
    </p:spTree>
    <p:extLst>
      <p:ext uri="{BB962C8B-B14F-4D97-AF65-F5344CB8AC3E}">
        <p14:creationId xmlns:p14="http://schemas.microsoft.com/office/powerpoint/2010/main" val="100912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253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Operations Working Group </vt:lpstr>
      <vt:lpstr>NPRR1002, NOGRR208, RRGRR23 All Related to ESR and BESTF Recommendation. </vt:lpstr>
      <vt:lpstr>PowerPoint Presentation</vt:lpstr>
      <vt:lpstr>NOGRR209, RRGRR024, PGRR079 Eliminate Reference to Resource Asset Registration Form (RARF)</vt:lpstr>
      <vt:lpstr>NOGRR210, RRGRR025, Clarify Definition of Point of Interconnection (POI).</vt:lpstr>
      <vt:lpstr>NOGRR211 NOG 2 and 9 System Operations and Control Requirements and Monitoring Programs. 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180</cp:revision>
  <dcterms:created xsi:type="dcterms:W3CDTF">2017-05-03T20:12:06Z</dcterms:created>
  <dcterms:modified xsi:type="dcterms:W3CDTF">2020-06-04T13:43:57Z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