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14" y="17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– June 3, 2020 – Proposed Combined Ballot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066800"/>
            <a:ext cx="11379200" cy="497602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n </a:t>
            </a:r>
            <a:r>
              <a:rPr lang="en-US" sz="2400" dirty="0">
                <a:solidFill>
                  <a:schemeClr val="tx1"/>
                </a:solidFill>
              </a:rPr>
              <a:t>an effort to minimize the number of roll-call </a:t>
            </a:r>
            <a:r>
              <a:rPr lang="en-US" sz="2400" dirty="0" smtClean="0">
                <a:solidFill>
                  <a:schemeClr val="tx1"/>
                </a:solidFill>
              </a:rPr>
              <a:t>votes, the </a:t>
            </a:r>
            <a:r>
              <a:rPr lang="en-US" sz="2400" dirty="0">
                <a:solidFill>
                  <a:schemeClr val="tx1"/>
                </a:solidFill>
              </a:rPr>
              <a:t>following </a:t>
            </a:r>
            <a:r>
              <a:rPr lang="en-US" sz="2400" dirty="0" smtClean="0">
                <a:solidFill>
                  <a:schemeClr val="tx1"/>
                </a:solidFill>
              </a:rPr>
              <a:t>items are proposed for a combined ballot*.</a:t>
            </a:r>
            <a:r>
              <a:rPr lang="en-US" sz="2400" dirty="0">
                <a:solidFill>
                  <a:schemeClr val="tx1"/>
                </a:solidFill>
              </a:rPr>
              <a:t>  If you would like an item removed from </a:t>
            </a:r>
            <a:r>
              <a:rPr lang="en-US" sz="2400" dirty="0" smtClean="0">
                <a:solidFill>
                  <a:schemeClr val="tx1"/>
                </a:solidFill>
              </a:rPr>
              <a:t>this combined ballot, </a:t>
            </a:r>
            <a:r>
              <a:rPr lang="en-US" sz="2400" dirty="0">
                <a:solidFill>
                  <a:schemeClr val="tx1"/>
                </a:solidFill>
              </a:rPr>
              <a:t>please </a:t>
            </a:r>
            <a:r>
              <a:rPr lang="en-US" sz="2400" dirty="0" smtClean="0">
                <a:solidFill>
                  <a:schemeClr val="tx1"/>
                </a:solidFill>
              </a:rPr>
              <a:t>inform WMS Leadership prior </a:t>
            </a:r>
            <a:r>
              <a:rPr lang="en-US" sz="2400" dirty="0">
                <a:solidFill>
                  <a:schemeClr val="tx1"/>
                </a:solidFill>
              </a:rPr>
              <a:t>to the </a:t>
            </a:r>
            <a:r>
              <a:rPr lang="en-US" sz="2400" dirty="0" smtClean="0">
                <a:solidFill>
                  <a:schemeClr val="tx1"/>
                </a:solidFill>
              </a:rPr>
              <a:t>meeting.</a:t>
            </a:r>
          </a:p>
          <a:p>
            <a:pPr marL="0" indent="0">
              <a:buNone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Proposed Combined Ballot: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Agenda Item #4: Approval of WMS Meeting Minutes – February 5, 2020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Agenda Item #6: VCMRR029 – endorse and forward to TAC the 5/8/20 WMS Report and Impact Analysis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Agenda Item #10: NPRR995 – endorse as amended by the 4/9/20 ERCOT comments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Agenda Item #11: NPRR1004 – endorse as </a:t>
            </a:r>
            <a:r>
              <a:rPr lang="en-US" sz="1800" dirty="0" smtClean="0">
                <a:solidFill>
                  <a:schemeClr val="tx1"/>
                </a:solidFill>
              </a:rPr>
              <a:t>submitted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Agenda Item #12: PGRR077 – request ROS </a:t>
            </a:r>
            <a:r>
              <a:rPr lang="en-US" sz="1800" smtClean="0">
                <a:solidFill>
                  <a:schemeClr val="tx1"/>
                </a:solidFill>
              </a:rPr>
              <a:t>continue to table</a:t>
            </a:r>
            <a:r>
              <a:rPr lang="en-US" sz="1800" dirty="0" smtClean="0">
                <a:solidFill>
                  <a:schemeClr val="tx1"/>
                </a:solidFill>
              </a:rPr>
              <a:t>; refer to CMWG and WMWG</a:t>
            </a:r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i="1" dirty="0" smtClean="0">
                <a:solidFill>
                  <a:schemeClr val="tx1"/>
                </a:solidFill>
              </a:rPr>
              <a:t>*Voting items not proposed for the combined ballot, or removed, will be taken up individually</a:t>
            </a:r>
            <a:endParaRPr lang="en-US" sz="1800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33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WMS – June 3, 2020 – Proposed Combined Ballot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EDF 060220</cp:lastModifiedBy>
  <cp:revision>39</cp:revision>
  <cp:lastPrinted>2016-01-21T20:53:15Z</cp:lastPrinted>
  <dcterms:created xsi:type="dcterms:W3CDTF">2016-01-21T15:20:31Z</dcterms:created>
  <dcterms:modified xsi:type="dcterms:W3CDTF">2020-06-02T20:08:45Z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