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5" r:id="rId9"/>
    <p:sldId id="28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7" d="100"/>
          <a:sy n="107" d="100"/>
        </p:scale>
        <p:origin x="90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3048000"/>
            <a:ext cx="56460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0620 Overview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0620 Application deadline was 04/15/20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0620 signup deadline is 05/06/20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began on 05/12/20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06/08/20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0620 is scheduled to conclude on 06/19/20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06/26/20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06/02/20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0620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247" y="1391164"/>
            <a:ext cx="8534400" cy="3505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5 New CRs are testing including 3 DUNS+4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8 existing CRs are testing for Service Provider change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4 existing CR are testing for Service Provider change and Bank Change</a:t>
            </a: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06/02/20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5614</TotalTime>
  <Words>86</Words>
  <Application>Microsoft Office PowerPoint</Application>
  <PresentationFormat>On-screen Show (4:3)</PresentationFormat>
  <Paragraphs>20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0620 Overview</vt:lpstr>
      <vt:lpstr>Flight 0620 Details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175</cp:revision>
  <cp:lastPrinted>2016-01-21T20:53:15Z</cp:lastPrinted>
  <dcterms:created xsi:type="dcterms:W3CDTF">2016-01-21T15:20:31Z</dcterms:created>
  <dcterms:modified xsi:type="dcterms:W3CDTF">2020-05-28T17:00:39Z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