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7"/>
  </p:notesMasterIdLst>
  <p:handoutMasterIdLst>
    <p:handoutMasterId r:id="rId8"/>
  </p:handoutMasterIdLst>
  <p:sldIdLst>
    <p:sldId id="267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0" d="100"/>
          <a:sy n="60" d="100"/>
        </p:scale>
        <p:origin x="56" y="3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testmis.ercot.com/public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webmaster@ercot.com" TargetMode="External"/><Relationship Id="rId5" Type="http://schemas.openxmlformats.org/officeDocument/2006/relationships/hyperlink" Target="http://www.ercot.com/about/redesign" TargetMode="External"/><Relationship Id="rId4" Type="http://schemas.openxmlformats.org/officeDocument/2006/relationships/hyperlink" Target="http://www.ercot.com/calendar/2020/6/24/19985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 Sandbox Release May 28, 2020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en-US" sz="2400" dirty="0">
                <a:solidFill>
                  <a:prstClr val="black"/>
                </a:solidFill>
              </a:rPr>
              <a:t>ERCOT is seeking user feedback for the MIS redesign. </a:t>
            </a:r>
          </a:p>
          <a:p>
            <a:pPr lvl="0">
              <a:lnSpc>
                <a:spcPct val="150000"/>
              </a:lnSpc>
            </a:pPr>
            <a:r>
              <a:rPr lang="en-US" sz="2400" dirty="0">
                <a:solidFill>
                  <a:prstClr val="black"/>
                </a:solidFill>
              </a:rPr>
              <a:t>MIS users are encourage to explore </a:t>
            </a:r>
            <a:r>
              <a:rPr lang="en-US" sz="2400" dirty="0">
                <a:solidFill>
                  <a:prstClr val="black"/>
                </a:solidFill>
                <a:hlinkClick r:id="rId3"/>
              </a:rPr>
              <a:t>Sandbox MIS</a:t>
            </a:r>
            <a:r>
              <a:rPr lang="en-US" sz="2400" dirty="0">
                <a:solidFill>
                  <a:prstClr val="black"/>
                </a:solidFill>
              </a:rPr>
              <a:t>.</a:t>
            </a:r>
          </a:p>
          <a:p>
            <a:pPr lvl="0">
              <a:lnSpc>
                <a:spcPct val="150000"/>
              </a:lnSpc>
            </a:pPr>
            <a:r>
              <a:rPr lang="en-US" sz="2400" dirty="0">
                <a:solidFill>
                  <a:prstClr val="black"/>
                </a:solidFill>
              </a:rPr>
              <a:t>Provide feedback for ERCOT to make improvements.</a:t>
            </a:r>
          </a:p>
          <a:p>
            <a:pPr lvl="0">
              <a:lnSpc>
                <a:spcPct val="150000"/>
              </a:lnSpc>
            </a:pPr>
            <a:r>
              <a:rPr lang="en-US" sz="2400" dirty="0">
                <a:solidFill>
                  <a:prstClr val="black"/>
                </a:solidFill>
              </a:rPr>
              <a:t>Responses to be discussed in the </a:t>
            </a:r>
            <a:r>
              <a:rPr lang="en-US" sz="2400" dirty="0">
                <a:solidFill>
                  <a:prstClr val="black"/>
                </a:solidFill>
                <a:hlinkClick r:id="rId4"/>
              </a:rPr>
              <a:t>June 24 MIS &amp; ERCOT.com User Workshop</a:t>
            </a:r>
            <a:r>
              <a:rPr lang="en-US" sz="2400" dirty="0">
                <a:solidFill>
                  <a:prstClr val="black"/>
                </a:solidFill>
              </a:rPr>
              <a:t>.</a:t>
            </a:r>
          </a:p>
          <a:p>
            <a:pPr lvl="0">
              <a:lnSpc>
                <a:spcPct val="150000"/>
              </a:lnSpc>
            </a:pPr>
            <a:r>
              <a:rPr lang="en-US" sz="2400" dirty="0">
                <a:solidFill>
                  <a:prstClr val="black"/>
                </a:solidFill>
              </a:rPr>
              <a:t>Sandbox URL &amp; supporting information at: </a:t>
            </a:r>
            <a:r>
              <a:rPr lang="en-US" sz="2400" dirty="0">
                <a:solidFill>
                  <a:prstClr val="black"/>
                </a:solidFill>
                <a:hlinkClick r:id="rId5"/>
              </a:rPr>
              <a:t>www.ercot.com/about/redesign</a:t>
            </a:r>
            <a:endParaRPr lang="en-US" sz="24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400" dirty="0">
                <a:solidFill>
                  <a:prstClr val="black"/>
                </a:solidFill>
              </a:rPr>
              <a:t>Email: </a:t>
            </a:r>
            <a:r>
              <a:rPr lang="en-US" sz="2400" dirty="0">
                <a:solidFill>
                  <a:prstClr val="black"/>
                </a:solidFill>
                <a:hlinkClick r:id="rId6"/>
              </a:rPr>
              <a:t>webmaster@ercot.com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</TotalTime>
  <Words>61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1_Custom Design</vt:lpstr>
      <vt:lpstr>Office Theme</vt:lpstr>
      <vt:lpstr>MIS Sandbox Release May 28, 2020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Lofton, Amy</cp:lastModifiedBy>
  <cp:revision>34</cp:revision>
  <cp:lastPrinted>2016-01-21T20:53:15Z</cp:lastPrinted>
  <dcterms:created xsi:type="dcterms:W3CDTF">2016-01-21T15:20:31Z</dcterms:created>
  <dcterms:modified xsi:type="dcterms:W3CDTF">2020-06-02T14:18:11Z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