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66" r:id="rId6"/>
    <p:sldId id="269" r:id="rId7"/>
    <p:sldId id="270" r:id="rId8"/>
    <p:sldId id="271" r:id="rId9"/>
    <p:sldId id="264" r:id="rId10"/>
    <p:sldId id="267" r:id="rId11"/>
    <p:sldId id="268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B03B86-D2C4-481E-8C70-827F97173692}" v="11" dt="2020-06-01T21:04:55.4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C7B03B86-D2C4-481E-8C70-827F97173692}"/>
    <pc:docChg chg="modSld">
      <pc:chgData name="Katie Rich" userId="5e9684b8-063c-4aeb-98ff-468c96de35a9" providerId="ADAL" clId="{C7B03B86-D2C4-481E-8C70-827F97173692}" dt="2020-06-02T16:20:45.677" v="1" actId="20577"/>
      <pc:docMkLst>
        <pc:docMk/>
      </pc:docMkLst>
      <pc:sldChg chg="modSp">
        <pc:chgData name="Katie Rich" userId="5e9684b8-063c-4aeb-98ff-468c96de35a9" providerId="ADAL" clId="{C7B03B86-D2C4-481E-8C70-827F97173692}" dt="2020-06-02T16:20:45.677" v="1" actId="20577"/>
        <pc:sldMkLst>
          <pc:docMk/>
          <pc:sldMk cId="2764584660" sldId="267"/>
        </pc:sldMkLst>
        <pc:spChg chg="mod">
          <ac:chgData name="Katie Rich" userId="5e9684b8-063c-4aeb-98ff-468c96de35a9" providerId="ADAL" clId="{C7B03B86-D2C4-481E-8C70-827F97173692}" dt="2020-06-02T16:20:45.677" v="1" actId="20577"/>
          <ac:spMkLst>
            <pc:docMk/>
            <pc:sldMk cId="2764584660" sldId="267"/>
            <ac:spMk id="3" creationId="{F5C2E2C5-1822-4FD0-ADED-D83EA0C16F9F}"/>
          </ac:spMkLst>
        </pc:spChg>
      </pc:sldChg>
    </pc:docChg>
  </pc:docChgLst>
  <pc:docChgLst>
    <pc:chgData name="Katie Rich" userId="5e9684b8-063c-4aeb-98ff-468c96de35a9" providerId="ADAL" clId="{7C83A250-D553-4FB5-9445-2A5696A8B170}"/>
    <pc:docChg chg="custSel addSld delSld modSld">
      <pc:chgData name="Katie Rich" userId="5e9684b8-063c-4aeb-98ff-468c96de35a9" providerId="ADAL" clId="{7C83A250-D553-4FB5-9445-2A5696A8B170}" dt="2020-06-02T14:01:57.416" v="3460" actId="113"/>
      <pc:docMkLst>
        <pc:docMk/>
      </pc:docMkLst>
      <pc:sldChg chg="modSp">
        <pc:chgData name="Katie Rich" userId="5e9684b8-063c-4aeb-98ff-468c96de35a9" providerId="ADAL" clId="{7C83A250-D553-4FB5-9445-2A5696A8B170}" dt="2020-06-01T19:42:34.690" v="10" actId="20577"/>
        <pc:sldMkLst>
          <pc:docMk/>
          <pc:sldMk cId="161441392" sldId="256"/>
        </pc:sldMkLst>
        <pc:spChg chg="mod">
          <ac:chgData name="Katie Rich" userId="5e9684b8-063c-4aeb-98ff-468c96de35a9" providerId="ADAL" clId="{7C83A250-D553-4FB5-9445-2A5696A8B170}" dt="2020-06-01T19:42:34.690" v="10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del">
        <pc:chgData name="Katie Rich" userId="5e9684b8-063c-4aeb-98ff-468c96de35a9" providerId="ADAL" clId="{7C83A250-D553-4FB5-9445-2A5696A8B170}" dt="2020-06-01T19:42:40.081" v="11" actId="2696"/>
        <pc:sldMkLst>
          <pc:docMk/>
          <pc:sldMk cId="1936214618" sldId="257"/>
        </pc:sldMkLst>
      </pc:sldChg>
      <pc:sldChg chg="modSp">
        <pc:chgData name="Katie Rich" userId="5e9684b8-063c-4aeb-98ff-468c96de35a9" providerId="ADAL" clId="{7C83A250-D553-4FB5-9445-2A5696A8B170}" dt="2020-06-02T13:57:23.327" v="3364" actId="20577"/>
        <pc:sldMkLst>
          <pc:docMk/>
          <pc:sldMk cId="3849614983" sldId="264"/>
        </pc:sldMkLst>
        <pc:spChg chg="mod">
          <ac:chgData name="Katie Rich" userId="5e9684b8-063c-4aeb-98ff-468c96de35a9" providerId="ADAL" clId="{7C83A250-D553-4FB5-9445-2A5696A8B170}" dt="2020-06-01T19:45:01.572" v="157" actId="20577"/>
          <ac:spMkLst>
            <pc:docMk/>
            <pc:sldMk cId="3849614983" sldId="264"/>
            <ac:spMk id="2" creationId="{07C91A97-91B3-43B3-AAFF-6DD06F8417E3}"/>
          </ac:spMkLst>
        </pc:spChg>
        <pc:spChg chg="mod">
          <ac:chgData name="Katie Rich" userId="5e9684b8-063c-4aeb-98ff-468c96de35a9" providerId="ADAL" clId="{7C83A250-D553-4FB5-9445-2A5696A8B170}" dt="2020-06-02T13:57:23.327" v="3364" actId="20577"/>
          <ac:spMkLst>
            <pc:docMk/>
            <pc:sldMk cId="3849614983" sldId="264"/>
            <ac:spMk id="3" creationId="{561F96A7-DD3B-4922-BA95-E304DCCEA9E8}"/>
          </ac:spMkLst>
        </pc:spChg>
      </pc:sldChg>
      <pc:sldChg chg="del">
        <pc:chgData name="Katie Rich" userId="5e9684b8-063c-4aeb-98ff-468c96de35a9" providerId="ADAL" clId="{7C83A250-D553-4FB5-9445-2A5696A8B170}" dt="2020-06-01T19:42:41.914" v="12" actId="2696"/>
        <pc:sldMkLst>
          <pc:docMk/>
          <pc:sldMk cId="1944269338" sldId="265"/>
        </pc:sldMkLst>
      </pc:sldChg>
      <pc:sldChg chg="addSp modSp">
        <pc:chgData name="Katie Rich" userId="5e9684b8-063c-4aeb-98ff-468c96de35a9" providerId="ADAL" clId="{7C83A250-D553-4FB5-9445-2A5696A8B170}" dt="2020-06-02T13:54:49.424" v="3328" actId="20577"/>
        <pc:sldMkLst>
          <pc:docMk/>
          <pc:sldMk cId="3624894571" sldId="266"/>
        </pc:sldMkLst>
        <pc:spChg chg="mod">
          <ac:chgData name="Katie Rich" userId="5e9684b8-063c-4aeb-98ff-468c96de35a9" providerId="ADAL" clId="{7C83A250-D553-4FB5-9445-2A5696A8B170}" dt="2020-06-01T19:42:55.505" v="36" actId="20577"/>
          <ac:spMkLst>
            <pc:docMk/>
            <pc:sldMk cId="3624894571" sldId="266"/>
            <ac:spMk id="2" creationId="{5640B6AA-ED3E-4FBD-92EB-AA5A7F05405A}"/>
          </ac:spMkLst>
        </pc:spChg>
        <pc:spChg chg="mod">
          <ac:chgData name="Katie Rich" userId="5e9684b8-063c-4aeb-98ff-468c96de35a9" providerId="ADAL" clId="{7C83A250-D553-4FB5-9445-2A5696A8B170}" dt="2020-06-02T13:54:49.424" v="3328" actId="20577"/>
          <ac:spMkLst>
            <pc:docMk/>
            <pc:sldMk cId="3624894571" sldId="266"/>
            <ac:spMk id="3" creationId="{F95D9CBE-C7B7-4BEE-92F9-A8C05B030D3F}"/>
          </ac:spMkLst>
        </pc:spChg>
        <pc:picChg chg="add mod">
          <ac:chgData name="Katie Rich" userId="5e9684b8-063c-4aeb-98ff-468c96de35a9" providerId="ADAL" clId="{7C83A250-D553-4FB5-9445-2A5696A8B170}" dt="2020-06-01T19:48:09.314" v="247" actId="1076"/>
          <ac:picMkLst>
            <pc:docMk/>
            <pc:sldMk cId="3624894571" sldId="266"/>
            <ac:picMk id="4" creationId="{3BF8C040-2707-42EE-809A-CFAD4D6E0501}"/>
          </ac:picMkLst>
        </pc:picChg>
      </pc:sldChg>
      <pc:sldChg chg="modSp add">
        <pc:chgData name="Katie Rich" userId="5e9684b8-063c-4aeb-98ff-468c96de35a9" providerId="ADAL" clId="{7C83A250-D553-4FB5-9445-2A5696A8B170}" dt="2020-06-02T13:59:24.380" v="3413" actId="20577"/>
        <pc:sldMkLst>
          <pc:docMk/>
          <pc:sldMk cId="2764584660" sldId="267"/>
        </pc:sldMkLst>
        <pc:spChg chg="mod">
          <ac:chgData name="Katie Rich" userId="5e9684b8-063c-4aeb-98ff-468c96de35a9" providerId="ADAL" clId="{7C83A250-D553-4FB5-9445-2A5696A8B170}" dt="2020-06-01T19:45:59.953" v="175" actId="113"/>
          <ac:spMkLst>
            <pc:docMk/>
            <pc:sldMk cId="2764584660" sldId="267"/>
            <ac:spMk id="2" creationId="{6DBF183C-A6F4-4B32-9AA6-69C83095CFA9}"/>
          </ac:spMkLst>
        </pc:spChg>
        <pc:spChg chg="mod">
          <ac:chgData name="Katie Rich" userId="5e9684b8-063c-4aeb-98ff-468c96de35a9" providerId="ADAL" clId="{7C83A250-D553-4FB5-9445-2A5696A8B170}" dt="2020-06-02T13:59:24.380" v="3413" actId="20577"/>
          <ac:spMkLst>
            <pc:docMk/>
            <pc:sldMk cId="2764584660" sldId="267"/>
            <ac:spMk id="3" creationId="{F5C2E2C5-1822-4FD0-ADED-D83EA0C16F9F}"/>
          </ac:spMkLst>
        </pc:spChg>
      </pc:sldChg>
      <pc:sldChg chg="modSp add">
        <pc:chgData name="Katie Rich" userId="5e9684b8-063c-4aeb-98ff-468c96de35a9" providerId="ADAL" clId="{7C83A250-D553-4FB5-9445-2A5696A8B170}" dt="2020-06-02T14:00:03.035" v="3422" actId="20577"/>
        <pc:sldMkLst>
          <pc:docMk/>
          <pc:sldMk cId="4210475668" sldId="268"/>
        </pc:sldMkLst>
        <pc:spChg chg="mod">
          <ac:chgData name="Katie Rich" userId="5e9684b8-063c-4aeb-98ff-468c96de35a9" providerId="ADAL" clId="{7C83A250-D553-4FB5-9445-2A5696A8B170}" dt="2020-06-01T19:46:08.810" v="176" actId="113"/>
          <ac:spMkLst>
            <pc:docMk/>
            <pc:sldMk cId="4210475668" sldId="268"/>
            <ac:spMk id="2" creationId="{BD98A4FE-027A-4ECE-AAB0-FF1B1480D588}"/>
          </ac:spMkLst>
        </pc:spChg>
        <pc:spChg chg="mod">
          <ac:chgData name="Katie Rich" userId="5e9684b8-063c-4aeb-98ff-468c96de35a9" providerId="ADAL" clId="{7C83A250-D553-4FB5-9445-2A5696A8B170}" dt="2020-06-02T14:00:03.035" v="3422" actId="20577"/>
          <ac:spMkLst>
            <pc:docMk/>
            <pc:sldMk cId="4210475668" sldId="268"/>
            <ac:spMk id="3" creationId="{AE3BC977-AB51-4B0E-B7C5-64597A0AA061}"/>
          </ac:spMkLst>
        </pc:spChg>
      </pc:sldChg>
      <pc:sldChg chg="addSp modSp add">
        <pc:chgData name="Katie Rich" userId="5e9684b8-063c-4aeb-98ff-468c96de35a9" providerId="ADAL" clId="{7C83A250-D553-4FB5-9445-2A5696A8B170}" dt="2020-06-02T14:01:35.077" v="3457" actId="113"/>
        <pc:sldMkLst>
          <pc:docMk/>
          <pc:sldMk cId="3074399141" sldId="269"/>
        </pc:sldMkLst>
        <pc:spChg chg="mod">
          <ac:chgData name="Katie Rich" userId="5e9684b8-063c-4aeb-98ff-468c96de35a9" providerId="ADAL" clId="{7C83A250-D553-4FB5-9445-2A5696A8B170}" dt="2020-06-02T14:01:35.077" v="3457" actId="113"/>
          <ac:spMkLst>
            <pc:docMk/>
            <pc:sldMk cId="3074399141" sldId="269"/>
            <ac:spMk id="2" creationId="{A684CB0D-8182-4650-B1AD-4BF950EA31FB}"/>
          </ac:spMkLst>
        </pc:spChg>
        <pc:spChg chg="mod">
          <ac:chgData name="Katie Rich" userId="5e9684b8-063c-4aeb-98ff-468c96de35a9" providerId="ADAL" clId="{7C83A250-D553-4FB5-9445-2A5696A8B170}" dt="2020-06-02T13:55:09.541" v="3332" actId="20577"/>
          <ac:spMkLst>
            <pc:docMk/>
            <pc:sldMk cId="3074399141" sldId="269"/>
            <ac:spMk id="3" creationId="{98755687-2D62-48D8-BBBC-AB746BAB4822}"/>
          </ac:spMkLst>
        </pc:spChg>
        <pc:picChg chg="add mod">
          <ac:chgData name="Katie Rich" userId="5e9684b8-063c-4aeb-98ff-468c96de35a9" providerId="ADAL" clId="{7C83A250-D553-4FB5-9445-2A5696A8B170}" dt="2020-06-02T13:56:19.867" v="3358" actId="14100"/>
          <ac:picMkLst>
            <pc:docMk/>
            <pc:sldMk cId="3074399141" sldId="269"/>
            <ac:picMk id="4" creationId="{9AEF507D-2B2A-4199-8DF7-DACDC9A5D609}"/>
          </ac:picMkLst>
        </pc:picChg>
      </pc:sldChg>
      <pc:sldChg chg="addSp modSp add">
        <pc:chgData name="Katie Rich" userId="5e9684b8-063c-4aeb-98ff-468c96de35a9" providerId="ADAL" clId="{7C83A250-D553-4FB5-9445-2A5696A8B170}" dt="2020-06-02T14:01:40.686" v="3458" actId="113"/>
        <pc:sldMkLst>
          <pc:docMk/>
          <pc:sldMk cId="3178850555" sldId="270"/>
        </pc:sldMkLst>
        <pc:spChg chg="mod">
          <ac:chgData name="Katie Rich" userId="5e9684b8-063c-4aeb-98ff-468c96de35a9" providerId="ADAL" clId="{7C83A250-D553-4FB5-9445-2A5696A8B170}" dt="2020-06-02T14:01:40.686" v="3458" actId="113"/>
          <ac:spMkLst>
            <pc:docMk/>
            <pc:sldMk cId="3178850555" sldId="270"/>
            <ac:spMk id="2" creationId="{7B144B8F-CFE9-481F-BC9D-1624C9B74CC2}"/>
          </ac:spMkLst>
        </pc:spChg>
        <pc:spChg chg="mod">
          <ac:chgData name="Katie Rich" userId="5e9684b8-063c-4aeb-98ff-468c96de35a9" providerId="ADAL" clId="{7C83A250-D553-4FB5-9445-2A5696A8B170}" dt="2020-06-02T13:56:05.263" v="3355" actId="15"/>
          <ac:spMkLst>
            <pc:docMk/>
            <pc:sldMk cId="3178850555" sldId="270"/>
            <ac:spMk id="3" creationId="{0A4F64BC-2369-4910-ACD0-BB44482B0889}"/>
          </ac:spMkLst>
        </pc:spChg>
        <pc:picChg chg="add mod">
          <ac:chgData name="Katie Rich" userId="5e9684b8-063c-4aeb-98ff-468c96de35a9" providerId="ADAL" clId="{7C83A250-D553-4FB5-9445-2A5696A8B170}" dt="2020-06-02T13:56:12.326" v="3357" actId="14100"/>
          <ac:picMkLst>
            <pc:docMk/>
            <pc:sldMk cId="3178850555" sldId="270"/>
            <ac:picMk id="4" creationId="{446545C6-6870-4BFC-8606-DEE14FCA9DDD}"/>
          </ac:picMkLst>
        </pc:picChg>
      </pc:sldChg>
      <pc:sldChg chg="modSp add">
        <pc:chgData name="Katie Rich" userId="5e9684b8-063c-4aeb-98ff-468c96de35a9" providerId="ADAL" clId="{7C83A250-D553-4FB5-9445-2A5696A8B170}" dt="2020-06-02T14:01:47.706" v="3459" actId="113"/>
        <pc:sldMkLst>
          <pc:docMk/>
          <pc:sldMk cId="1936085892" sldId="271"/>
        </pc:sldMkLst>
        <pc:spChg chg="mod">
          <ac:chgData name="Katie Rich" userId="5e9684b8-063c-4aeb-98ff-468c96de35a9" providerId="ADAL" clId="{7C83A250-D553-4FB5-9445-2A5696A8B170}" dt="2020-06-02T14:01:47.706" v="3459" actId="113"/>
          <ac:spMkLst>
            <pc:docMk/>
            <pc:sldMk cId="1936085892" sldId="271"/>
            <ac:spMk id="2" creationId="{CFD5CDC8-06E1-4B71-B232-A5DD320DD3B1}"/>
          </ac:spMkLst>
        </pc:spChg>
        <pc:spChg chg="mod">
          <ac:chgData name="Katie Rich" userId="5e9684b8-063c-4aeb-98ff-468c96de35a9" providerId="ADAL" clId="{7C83A250-D553-4FB5-9445-2A5696A8B170}" dt="2020-06-01T21:09:43.657" v="3245" actId="20577"/>
          <ac:spMkLst>
            <pc:docMk/>
            <pc:sldMk cId="1936085892" sldId="271"/>
            <ac:spMk id="3" creationId="{F9E962DF-8716-442D-8DE7-940E39DB6CB9}"/>
          </ac:spMkLst>
        </pc:spChg>
      </pc:sldChg>
      <pc:sldChg chg="modSp add">
        <pc:chgData name="Katie Rich" userId="5e9684b8-063c-4aeb-98ff-468c96de35a9" providerId="ADAL" clId="{7C83A250-D553-4FB5-9445-2A5696A8B170}" dt="2020-06-02T14:01:57.416" v="3460" actId="113"/>
        <pc:sldMkLst>
          <pc:docMk/>
          <pc:sldMk cId="450928592" sldId="272"/>
        </pc:sldMkLst>
        <pc:spChg chg="mod">
          <ac:chgData name="Katie Rich" userId="5e9684b8-063c-4aeb-98ff-468c96de35a9" providerId="ADAL" clId="{7C83A250-D553-4FB5-9445-2A5696A8B170}" dt="2020-06-02T14:01:57.416" v="3460" actId="113"/>
          <ac:spMkLst>
            <pc:docMk/>
            <pc:sldMk cId="450928592" sldId="272"/>
            <ac:spMk id="2" creationId="{F6576E5B-2F27-412F-8518-C632EAFA2940}"/>
          </ac:spMkLst>
        </pc:spChg>
        <pc:spChg chg="mod">
          <ac:chgData name="Katie Rich" userId="5e9684b8-063c-4aeb-98ff-468c96de35a9" providerId="ADAL" clId="{7C83A250-D553-4FB5-9445-2A5696A8B170}" dt="2020-06-02T14:00:55.181" v="3456" actId="20577"/>
          <ac:spMkLst>
            <pc:docMk/>
            <pc:sldMk cId="450928592" sldId="272"/>
            <ac:spMk id="3" creationId="{A6D734FD-597E-4918-9680-8D521E1604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3, 2020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B6AA-ED3E-4FBD-92EB-AA5A7F05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March RENA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D9CBE-C7B7-4BEE-92F9-A8C05B030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March RENA values for March were high ($26.4M) compared to the last two years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F8C040-2707-42EE-809A-CFAD4D6E0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519" y="2158855"/>
            <a:ext cx="57150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9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4CB0D-8182-4650-B1AD-4BF950EA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RENA Contd.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55687-2D62-48D8-BBBC-AB746BAB4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RENA amount was related to the DAM oversold amount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EF507D-2B2A-4199-8DF7-DACDC9A5D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009" y="2294672"/>
            <a:ext cx="5485373" cy="41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39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44B8F-CFE9-481F-BC9D-1624C9B74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RENA Contd.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64BC-2369-4910-ACD0-BB44482B0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March 28 event led to further discussion of how often new equipment had a delay in energization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is resulting in the RTM constraints being oversold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6545C6-6870-4BFC-8606-DEE14FCA9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589" y="2708631"/>
            <a:ext cx="5107952" cy="382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85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5CDC8-06E1-4B71-B232-A5DD320DD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RENA Contd.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962DF-8716-442D-8DE7-940E39DB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staff will be looking into this 3/28 issue and bringing back an analysis of how often this delay happens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Don’t want to make a suggestion to revise currenting operating procedures with DAM and outage scheduler if this is a rare event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08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91A97-91B3-43B3-AAFF-6DD06F84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South Zone LMP Acceleration and Deceleration 5/8 and 5/10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F96A7-DD3B-4922-BA95-E304DCCE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dirty="0"/>
              <a:t> ERCOT explained that the events resulting in a large, frequent swing in prices were related to:</a:t>
            </a:r>
          </a:p>
          <a:p>
            <a:r>
              <a:rPr lang="en-US" sz="1800" dirty="0"/>
              <a:t>5/8- Constraint related to transmission outage and generation pattern</a:t>
            </a:r>
          </a:p>
          <a:p>
            <a:r>
              <a:rPr lang="en-US" sz="1800" dirty="0"/>
              <a:t>5/11 - Transformer overloading another 345 kV transformer</a:t>
            </a:r>
          </a:p>
          <a:p>
            <a:pPr lvl="3"/>
            <a:r>
              <a:rPr lang="en-US" sz="1800" dirty="0"/>
              <a:t>In this case, load zone price was correlating with shadow price for the constraint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 Due to the confidential nature of specific generator information, CMWG will take this item up for further discussion at its August 3 meeting (following the 60-day disclosure report)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 CWMG will also be discussing the IMM’s recommendation (No. 8) to develop transmission demand curves to replace the straight line to the shadow price cap</a:t>
            </a:r>
          </a:p>
        </p:txBody>
      </p:sp>
    </p:spTree>
    <p:extLst>
      <p:ext uri="{BB962C8B-B14F-4D97-AF65-F5344CB8AC3E}">
        <p14:creationId xmlns:p14="http://schemas.microsoft.com/office/powerpoint/2010/main" val="384961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F183C-A6F4-4B32-9AA6-69C83095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Telemetry Errors May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2E2C5-1822-4FD0-ADED-D83EA0C16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On 5/13, a QSE was in the process of upgrading its EMS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In the process of using its new system, the QSE was switching over its inter-control system (ICCP) to provide telemetry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In bringing back its ICCP, it was sending bad data to ERCOT systems even though it was marked with a good quality flag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caused a very brief price spike from $13 to $313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ERCOT reran SCED one minute later and prices went back to $14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realizes that a testing requirement should be in place before cutting over to a new ICCP system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Remaining question is whether this requirement can be added to </a:t>
            </a:r>
            <a:r>
              <a:rPr lang="en-US"/>
              <a:t>NPRR 979 </a:t>
            </a:r>
            <a:r>
              <a:rPr lang="en-US" dirty="0"/>
              <a:t>or whether a new NPRR should be proposed?</a:t>
            </a:r>
          </a:p>
        </p:txBody>
      </p:sp>
    </p:spTree>
    <p:extLst>
      <p:ext uri="{BB962C8B-B14F-4D97-AF65-F5344CB8AC3E}">
        <p14:creationId xmlns:p14="http://schemas.microsoft.com/office/powerpoint/2010/main" val="276458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8A4FE-027A-4ECE-AAB0-FF1B1480D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 Percent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BC977-AB51-4B0E-B7C5-64597A0AA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discussion has been ongoing since last fall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week’s discussion focused on understanding how radial constraints are included in DAM vs. RTM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explained that radial constraints are determined based on load zone shift factors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If the shift factor is less than 10%, it would be considered a radial constraint and would be excluded from DAM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The resource sensitivity cutoff is set at .01%, which is intentionally set close to 0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This is used in DAM to minimize the amount of data flowing back and forth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 stakeholder has asked for an additional analysis to see what results would have been on specific days in 2018 (6/18 and 8/15)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ERCOT is willing to do the analysis but it may take some time to retrieve the historical data</a:t>
            </a:r>
          </a:p>
        </p:txBody>
      </p:sp>
    </p:spTree>
    <p:extLst>
      <p:ext uri="{BB962C8B-B14F-4D97-AF65-F5344CB8AC3E}">
        <p14:creationId xmlns:p14="http://schemas.microsoft.com/office/powerpoint/2010/main" val="4210475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6E5B-2F27-412F-8518-C632EAFA2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Two Percent Rule Contd.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34FD-597E-4918-9680-8D521E160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is getting close to reaching consensus on whether to eliminate the 2% rule in RTM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Making a commitment to bring a resolution to WMS following the discussion of ERCOT’s analysis of 2018 data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b="1" dirty="0"/>
              <a:t>August 5 WMS Meeting (gives CMWG two final meetings)</a:t>
            </a:r>
          </a:p>
        </p:txBody>
      </p:sp>
    </p:spTree>
    <p:extLst>
      <p:ext uri="{BB962C8B-B14F-4D97-AF65-F5344CB8AC3E}">
        <p14:creationId xmlns:p14="http://schemas.microsoft.com/office/powerpoint/2010/main" val="45092859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74773060-95be-4758-a20e-6e2cb91bc751"/>
    <ds:schemaRef ds:uri="4345d1df-5d12-4f7e-b776-008b25f2798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6243</TotalTime>
  <Words>570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Courier New</vt:lpstr>
      <vt:lpstr>Retrospect</vt:lpstr>
      <vt:lpstr>Congestion Management Working Group</vt:lpstr>
      <vt:lpstr>March RENA Update</vt:lpstr>
      <vt:lpstr>RENA Contd.</vt:lpstr>
      <vt:lpstr>RENA Contd. </vt:lpstr>
      <vt:lpstr>RENA Contd.</vt:lpstr>
      <vt:lpstr>South Zone LMP Acceleration and Deceleration 5/8 and 5/10</vt:lpstr>
      <vt:lpstr>Telemetry Errors May 13</vt:lpstr>
      <vt:lpstr>Two Percent Rule</vt:lpstr>
      <vt:lpstr>Two Percent Rule Contd.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Company</cp:lastModifiedBy>
  <cp:revision>19</cp:revision>
  <dcterms:created xsi:type="dcterms:W3CDTF">2019-09-10T19:44:15Z</dcterms:created>
  <dcterms:modified xsi:type="dcterms:W3CDTF">2020-06-02T16:20:53Z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