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54" d="100"/>
          <a:sy n="54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Supervisor,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05/17/20 </a:t>
            </a:r>
            <a:r>
              <a:rPr lang="en-US" sz="1600" dirty="0"/>
              <a:t>– Planned Maintenance </a:t>
            </a:r>
            <a:r>
              <a:rPr lang="en-US" sz="1600" dirty="0" smtClean="0"/>
              <a:t>(</a:t>
            </a:r>
            <a:r>
              <a:rPr lang="en-US" sz="1600" dirty="0"/>
              <a:t>Site </a:t>
            </a:r>
            <a:r>
              <a:rPr lang="en-US" sz="1600" dirty="0" smtClean="0"/>
              <a:t>Failover)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05/31/20 </a:t>
            </a:r>
            <a:r>
              <a:rPr lang="en-US" sz="1600" dirty="0"/>
              <a:t>– Planned Maintenance </a:t>
            </a:r>
            <a:r>
              <a:rPr lang="en-US" sz="1600" dirty="0" smtClean="0"/>
              <a:t>(RETAIL3 Release)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05/11/20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05/13/20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05/14/20 </a:t>
            </a:r>
            <a:r>
              <a:rPr lang="en-US" sz="1600" dirty="0"/>
              <a:t>– Planned Maintenance (Site Failover – </a:t>
            </a:r>
            <a:r>
              <a:rPr lang="en-US" sz="1600" dirty="0" smtClean="0"/>
              <a:t>MPIM, Retail </a:t>
            </a:r>
            <a:r>
              <a:rPr lang="en-US" sz="1600" dirty="0"/>
              <a:t>API)</a:t>
            </a: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58" y="1524000"/>
            <a:ext cx="8821271" cy="162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</TotalTime>
  <Words>110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175</cp:revision>
  <cp:lastPrinted>2019-05-06T20:09:17Z</cp:lastPrinted>
  <dcterms:created xsi:type="dcterms:W3CDTF">2016-01-21T15:20:31Z</dcterms:created>
  <dcterms:modified xsi:type="dcterms:W3CDTF">2020-06-01T22:43:30Z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