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82" r:id="rId8"/>
    <p:sldId id="283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6" autoAdjust="0"/>
    <p:restoredTop sz="74047" autoAdjust="0"/>
  </p:normalViewPr>
  <p:slideViewPr>
    <p:cSldViewPr showGuides="1">
      <p:cViewPr varScale="1">
        <p:scale>
          <a:sx n="68" d="100"/>
          <a:sy n="68" d="100"/>
        </p:scale>
        <p:origin x="1650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0_06\LZ_South%20early%20Ma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0_06\LZ_South%20early%20Ma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 dirty="0" smtClean="0">
                <a:effectLst/>
              </a:rPr>
              <a:t>SCED LMP at </a:t>
            </a:r>
            <a:r>
              <a:rPr lang="en-US" sz="1400" b="1" i="0" baseline="0" dirty="0" err="1" smtClean="0">
                <a:effectLst/>
              </a:rPr>
              <a:t>LZ_South</a:t>
            </a:r>
            <a:endParaRPr lang="en-US" sz="1400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'5_8_LZ_SOUTH'!$D$1</c:f>
              <c:strCache>
                <c:ptCount val="1"/>
                <c:pt idx="0">
                  <c:v>LZ_SOUTH LMP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'5_8_LZ_SOUTH'!$A$2:$A$302</c:f>
              <c:numCache>
                <c:formatCode>m/d/yyyy\ h:mm</c:formatCode>
                <c:ptCount val="301"/>
                <c:pt idx="0">
                  <c:v>43959.00037037037</c:v>
                </c:pt>
                <c:pt idx="1">
                  <c:v>43959.003680555557</c:v>
                </c:pt>
                <c:pt idx="2">
                  <c:v>43959.007141203707</c:v>
                </c:pt>
                <c:pt idx="3">
                  <c:v>43959.010636574072</c:v>
                </c:pt>
                <c:pt idx="4">
                  <c:v>43959.014097222222</c:v>
                </c:pt>
                <c:pt idx="5">
                  <c:v>43959.017557870371</c:v>
                </c:pt>
                <c:pt idx="6">
                  <c:v>43959.021041666667</c:v>
                </c:pt>
                <c:pt idx="7">
                  <c:v>43959.024513888886</c:v>
                </c:pt>
                <c:pt idx="8">
                  <c:v>43959.028032407405</c:v>
                </c:pt>
                <c:pt idx="9">
                  <c:v>43959.031493055554</c:v>
                </c:pt>
                <c:pt idx="10">
                  <c:v>43959.034953703704</c:v>
                </c:pt>
                <c:pt idx="11">
                  <c:v>43959.038414351853</c:v>
                </c:pt>
                <c:pt idx="12">
                  <c:v>43959.042129629626</c:v>
                </c:pt>
                <c:pt idx="13">
                  <c:v>43959.045381944445</c:v>
                </c:pt>
                <c:pt idx="14">
                  <c:v>43959.048831018517</c:v>
                </c:pt>
                <c:pt idx="15">
                  <c:v>43959.052291666667</c:v>
                </c:pt>
                <c:pt idx="16">
                  <c:v>43959.055752314816</c:v>
                </c:pt>
                <c:pt idx="17">
                  <c:v>43959.059224537035</c:v>
                </c:pt>
                <c:pt idx="18">
                  <c:v>43959.062696759262</c:v>
                </c:pt>
                <c:pt idx="19">
                  <c:v>43959.066180555557</c:v>
                </c:pt>
                <c:pt idx="20">
                  <c:v>43959.069652777776</c:v>
                </c:pt>
                <c:pt idx="21">
                  <c:v>43959.073136574072</c:v>
                </c:pt>
                <c:pt idx="22">
                  <c:v>43959.076574074075</c:v>
                </c:pt>
                <c:pt idx="23">
                  <c:v>43959.080081018517</c:v>
                </c:pt>
                <c:pt idx="24">
                  <c:v>43959.083622685182</c:v>
                </c:pt>
                <c:pt idx="25">
                  <c:v>43959.087013888886</c:v>
                </c:pt>
                <c:pt idx="26">
                  <c:v>43959.090486111112</c:v>
                </c:pt>
                <c:pt idx="27">
                  <c:v>43959.093958333331</c:v>
                </c:pt>
                <c:pt idx="28">
                  <c:v>43959.097418981481</c:v>
                </c:pt>
                <c:pt idx="29">
                  <c:v>43959.100914351853</c:v>
                </c:pt>
                <c:pt idx="30">
                  <c:v>43959.104375000003</c:v>
                </c:pt>
                <c:pt idx="31">
                  <c:v>43959.107835648145</c:v>
                </c:pt>
                <c:pt idx="32">
                  <c:v>43959.111342592594</c:v>
                </c:pt>
                <c:pt idx="33">
                  <c:v>43959.114803240744</c:v>
                </c:pt>
                <c:pt idx="34">
                  <c:v>43959.118263888886</c:v>
                </c:pt>
                <c:pt idx="35">
                  <c:v>43959.121736111112</c:v>
                </c:pt>
                <c:pt idx="36">
                  <c:v>43959.1253125</c:v>
                </c:pt>
                <c:pt idx="37">
                  <c:v>43959.128680555557</c:v>
                </c:pt>
                <c:pt idx="38">
                  <c:v>43959.132141203707</c:v>
                </c:pt>
                <c:pt idx="39">
                  <c:v>43959.135636574072</c:v>
                </c:pt>
                <c:pt idx="40">
                  <c:v>43959.139108796298</c:v>
                </c:pt>
                <c:pt idx="41">
                  <c:v>43959.142569444448</c:v>
                </c:pt>
                <c:pt idx="42">
                  <c:v>43959.146041666667</c:v>
                </c:pt>
                <c:pt idx="43">
                  <c:v>43959.149502314816</c:v>
                </c:pt>
                <c:pt idx="44">
                  <c:v>43959.153009259258</c:v>
                </c:pt>
                <c:pt idx="45">
                  <c:v>43959.156469907408</c:v>
                </c:pt>
                <c:pt idx="46">
                  <c:v>43959.159953703704</c:v>
                </c:pt>
                <c:pt idx="47">
                  <c:v>43959.163437499999</c:v>
                </c:pt>
                <c:pt idx="48">
                  <c:v>43959.166956018518</c:v>
                </c:pt>
                <c:pt idx="49">
                  <c:v>43959.170358796298</c:v>
                </c:pt>
                <c:pt idx="50">
                  <c:v>43959.173807870371</c:v>
                </c:pt>
                <c:pt idx="51">
                  <c:v>43959.17732638889</c:v>
                </c:pt>
                <c:pt idx="52">
                  <c:v>43959.180763888886</c:v>
                </c:pt>
                <c:pt idx="53">
                  <c:v>43959.184236111112</c:v>
                </c:pt>
                <c:pt idx="54">
                  <c:v>43959.187743055554</c:v>
                </c:pt>
                <c:pt idx="55">
                  <c:v>43959.191168981481</c:v>
                </c:pt>
                <c:pt idx="56">
                  <c:v>43959.194641203707</c:v>
                </c:pt>
                <c:pt idx="57">
                  <c:v>43959.198159722226</c:v>
                </c:pt>
                <c:pt idx="58">
                  <c:v>43959.201585648145</c:v>
                </c:pt>
                <c:pt idx="59">
                  <c:v>43959.205069444448</c:v>
                </c:pt>
                <c:pt idx="60">
                  <c:v>43959.208645833336</c:v>
                </c:pt>
                <c:pt idx="61">
                  <c:v>43959.212037037039</c:v>
                </c:pt>
                <c:pt idx="62">
                  <c:v>43959.215486111112</c:v>
                </c:pt>
                <c:pt idx="63">
                  <c:v>43959.218993055554</c:v>
                </c:pt>
                <c:pt idx="64">
                  <c:v>43959.222488425927</c:v>
                </c:pt>
                <c:pt idx="65">
                  <c:v>43959.225902777776</c:v>
                </c:pt>
                <c:pt idx="66">
                  <c:v>43959.229375000003</c:v>
                </c:pt>
                <c:pt idx="67">
                  <c:v>43959.232847222222</c:v>
                </c:pt>
                <c:pt idx="68">
                  <c:v>43959.236307870371</c:v>
                </c:pt>
                <c:pt idx="69">
                  <c:v>43959.239791666667</c:v>
                </c:pt>
                <c:pt idx="70">
                  <c:v>43959.243263888886</c:v>
                </c:pt>
                <c:pt idx="71">
                  <c:v>43959.246736111112</c:v>
                </c:pt>
                <c:pt idx="72">
                  <c:v>43959.2502662037</c:v>
                </c:pt>
                <c:pt idx="73">
                  <c:v>43959.253680555557</c:v>
                </c:pt>
                <c:pt idx="74">
                  <c:v>43959.257141203707</c:v>
                </c:pt>
                <c:pt idx="75">
                  <c:v>43959.260625000003</c:v>
                </c:pt>
                <c:pt idx="76">
                  <c:v>43959.264074074075</c:v>
                </c:pt>
                <c:pt idx="77">
                  <c:v>43959.267546296294</c:v>
                </c:pt>
                <c:pt idx="78">
                  <c:v>43959.271053240744</c:v>
                </c:pt>
                <c:pt idx="79">
                  <c:v>43959.274502314816</c:v>
                </c:pt>
                <c:pt idx="80">
                  <c:v>43959.278020833335</c:v>
                </c:pt>
                <c:pt idx="81">
                  <c:v>43959.281504629631</c:v>
                </c:pt>
                <c:pt idx="82">
                  <c:v>43959.284930555557</c:v>
                </c:pt>
                <c:pt idx="83">
                  <c:v>43959.288414351853</c:v>
                </c:pt>
                <c:pt idx="84">
                  <c:v>43959.291956018518</c:v>
                </c:pt>
                <c:pt idx="85">
                  <c:v>43959.294282407405</c:v>
                </c:pt>
                <c:pt idx="86">
                  <c:v>43959.295335648145</c:v>
                </c:pt>
                <c:pt idx="87">
                  <c:v>43959.298819444448</c:v>
                </c:pt>
                <c:pt idx="88">
                  <c:v>43959.302291666667</c:v>
                </c:pt>
                <c:pt idx="89">
                  <c:v>43959.305752314816</c:v>
                </c:pt>
                <c:pt idx="90">
                  <c:v>43959.309247685182</c:v>
                </c:pt>
                <c:pt idx="91">
                  <c:v>43959.312731481485</c:v>
                </c:pt>
                <c:pt idx="92">
                  <c:v>43959.316192129627</c:v>
                </c:pt>
                <c:pt idx="93">
                  <c:v>43959.319664351853</c:v>
                </c:pt>
                <c:pt idx="94">
                  <c:v>43959.323125000003</c:v>
                </c:pt>
                <c:pt idx="95">
                  <c:v>43959.326597222222</c:v>
                </c:pt>
                <c:pt idx="96">
                  <c:v>43959.330104166664</c:v>
                </c:pt>
                <c:pt idx="97">
                  <c:v>43959.333611111113</c:v>
                </c:pt>
                <c:pt idx="98">
                  <c:v>43959.337025462963</c:v>
                </c:pt>
                <c:pt idx="99">
                  <c:v>43959.340474537035</c:v>
                </c:pt>
                <c:pt idx="100">
                  <c:v>43959.343958333331</c:v>
                </c:pt>
                <c:pt idx="101">
                  <c:v>43959.347430555557</c:v>
                </c:pt>
                <c:pt idx="102">
                  <c:v>43959.350891203707</c:v>
                </c:pt>
                <c:pt idx="103">
                  <c:v>43959.354398148149</c:v>
                </c:pt>
                <c:pt idx="104">
                  <c:v>43959.355011574073</c:v>
                </c:pt>
                <c:pt idx="105">
                  <c:v>43959.356689814813</c:v>
                </c:pt>
                <c:pt idx="106">
                  <c:v>43959.357835648145</c:v>
                </c:pt>
                <c:pt idx="107">
                  <c:v>43959.361319444448</c:v>
                </c:pt>
                <c:pt idx="108">
                  <c:v>43959.364791666667</c:v>
                </c:pt>
                <c:pt idx="109">
                  <c:v>43959.368263888886</c:v>
                </c:pt>
                <c:pt idx="110">
                  <c:v>43959.371782407405</c:v>
                </c:pt>
                <c:pt idx="111">
                  <c:v>43959.3752662037</c:v>
                </c:pt>
                <c:pt idx="112">
                  <c:v>43959.378703703704</c:v>
                </c:pt>
                <c:pt idx="113">
                  <c:v>43959.382175925923</c:v>
                </c:pt>
                <c:pt idx="114">
                  <c:v>43959.385659722226</c:v>
                </c:pt>
                <c:pt idx="115">
                  <c:v>43959.389085648145</c:v>
                </c:pt>
                <c:pt idx="116">
                  <c:v>43959.392569444448</c:v>
                </c:pt>
                <c:pt idx="117">
                  <c:v>43959.396064814813</c:v>
                </c:pt>
                <c:pt idx="118">
                  <c:v>43959.399502314816</c:v>
                </c:pt>
                <c:pt idx="119">
                  <c:v>43959.402997685182</c:v>
                </c:pt>
                <c:pt idx="120">
                  <c:v>43959.404594907406</c:v>
                </c:pt>
                <c:pt idx="121">
                  <c:v>43959.406469907408</c:v>
                </c:pt>
                <c:pt idx="122">
                  <c:v>43959.409930555557</c:v>
                </c:pt>
                <c:pt idx="123">
                  <c:v>43959.413472222222</c:v>
                </c:pt>
                <c:pt idx="124">
                  <c:v>43959.416956018518</c:v>
                </c:pt>
                <c:pt idx="125">
                  <c:v>43959.420381944445</c:v>
                </c:pt>
                <c:pt idx="126">
                  <c:v>43959.423807870371</c:v>
                </c:pt>
                <c:pt idx="127">
                  <c:v>43959.427291666667</c:v>
                </c:pt>
                <c:pt idx="128">
                  <c:v>43959.430763888886</c:v>
                </c:pt>
                <c:pt idx="129">
                  <c:v>43959.434259259258</c:v>
                </c:pt>
                <c:pt idx="130">
                  <c:v>43959.437708333331</c:v>
                </c:pt>
                <c:pt idx="131">
                  <c:v>43959.441203703704</c:v>
                </c:pt>
                <c:pt idx="132">
                  <c:v>43959.443576388891</c:v>
                </c:pt>
                <c:pt idx="133">
                  <c:v>43959.444641203707</c:v>
                </c:pt>
                <c:pt idx="134">
                  <c:v>43959.448240740741</c:v>
                </c:pt>
                <c:pt idx="135">
                  <c:v>43959.45171296296</c:v>
                </c:pt>
                <c:pt idx="136">
                  <c:v>43959.455069444448</c:v>
                </c:pt>
                <c:pt idx="137">
                  <c:v>43959.458634259259</c:v>
                </c:pt>
                <c:pt idx="138">
                  <c:v>43959.462025462963</c:v>
                </c:pt>
                <c:pt idx="139">
                  <c:v>43959.464930555558</c:v>
                </c:pt>
                <c:pt idx="140">
                  <c:v>43959.465613425928</c:v>
                </c:pt>
                <c:pt idx="141">
                  <c:v>43959.469004629631</c:v>
                </c:pt>
                <c:pt idx="142">
                  <c:v>43959.472418981481</c:v>
                </c:pt>
                <c:pt idx="143">
                  <c:v>43959.47587962963</c:v>
                </c:pt>
                <c:pt idx="144">
                  <c:v>43959.479386574072</c:v>
                </c:pt>
                <c:pt idx="145">
                  <c:v>43959.482847222222</c:v>
                </c:pt>
                <c:pt idx="146">
                  <c:v>43959.486319444448</c:v>
                </c:pt>
                <c:pt idx="147">
                  <c:v>43959.48982638889</c:v>
                </c:pt>
                <c:pt idx="148">
                  <c:v>43959.493252314816</c:v>
                </c:pt>
                <c:pt idx="149">
                  <c:v>43959.495439814818</c:v>
                </c:pt>
                <c:pt idx="150">
                  <c:v>43959.496736111112</c:v>
                </c:pt>
                <c:pt idx="151">
                  <c:v>43959.500324074077</c:v>
                </c:pt>
                <c:pt idx="152">
                  <c:v>43959.503680555557</c:v>
                </c:pt>
                <c:pt idx="153">
                  <c:v>43959.507152777776</c:v>
                </c:pt>
                <c:pt idx="154">
                  <c:v>43959.510613425926</c:v>
                </c:pt>
                <c:pt idx="155">
                  <c:v>43959.514108796298</c:v>
                </c:pt>
                <c:pt idx="156">
                  <c:v>43959.517569444448</c:v>
                </c:pt>
                <c:pt idx="157">
                  <c:v>43959.52107638889</c:v>
                </c:pt>
                <c:pt idx="158">
                  <c:v>43959.524525462963</c:v>
                </c:pt>
                <c:pt idx="159">
                  <c:v>43959.528009259258</c:v>
                </c:pt>
                <c:pt idx="160">
                  <c:v>43959.531481481485</c:v>
                </c:pt>
                <c:pt idx="161">
                  <c:v>43959.534953703704</c:v>
                </c:pt>
                <c:pt idx="162">
                  <c:v>43959.538460648146</c:v>
                </c:pt>
                <c:pt idx="163">
                  <c:v>43959.542002314818</c:v>
                </c:pt>
                <c:pt idx="164">
                  <c:v>43959.545393518521</c:v>
                </c:pt>
                <c:pt idx="165">
                  <c:v>43959.548842592594</c:v>
                </c:pt>
                <c:pt idx="166">
                  <c:v>43959.55232638889</c:v>
                </c:pt>
                <c:pt idx="167">
                  <c:v>43959.555798611109</c:v>
                </c:pt>
                <c:pt idx="168">
                  <c:v>43959.559259259258</c:v>
                </c:pt>
                <c:pt idx="169">
                  <c:v>43959.562743055554</c:v>
                </c:pt>
                <c:pt idx="170">
                  <c:v>43959.56621527778</c:v>
                </c:pt>
                <c:pt idx="171">
                  <c:v>43959.569687499999</c:v>
                </c:pt>
                <c:pt idx="172">
                  <c:v>43959.573148148149</c:v>
                </c:pt>
                <c:pt idx="173">
                  <c:v>43959.574513888889</c:v>
                </c:pt>
                <c:pt idx="174">
                  <c:v>43959.576608796298</c:v>
                </c:pt>
                <c:pt idx="175">
                  <c:v>43959.580081018517</c:v>
                </c:pt>
                <c:pt idx="176">
                  <c:v>43959.583634259259</c:v>
                </c:pt>
                <c:pt idx="177">
                  <c:v>43959.587071759262</c:v>
                </c:pt>
                <c:pt idx="178">
                  <c:v>43959.590520833335</c:v>
                </c:pt>
                <c:pt idx="179">
                  <c:v>43959.594004629631</c:v>
                </c:pt>
                <c:pt idx="180">
                  <c:v>43959.597442129627</c:v>
                </c:pt>
                <c:pt idx="181">
                  <c:v>43959.600925925923</c:v>
                </c:pt>
                <c:pt idx="182">
                  <c:v>43959.604421296295</c:v>
                </c:pt>
                <c:pt idx="183">
                  <c:v>43959.607847222222</c:v>
                </c:pt>
                <c:pt idx="184">
                  <c:v>43959.611319444448</c:v>
                </c:pt>
                <c:pt idx="185">
                  <c:v>43959.614849537036</c:v>
                </c:pt>
                <c:pt idx="186">
                  <c:v>43959.618263888886</c:v>
                </c:pt>
                <c:pt idx="187">
                  <c:v>43959.621782407405</c:v>
                </c:pt>
                <c:pt idx="188">
                  <c:v>43959.6252662037</c:v>
                </c:pt>
                <c:pt idx="189">
                  <c:v>43959.628692129627</c:v>
                </c:pt>
                <c:pt idx="190">
                  <c:v>43959.632164351853</c:v>
                </c:pt>
                <c:pt idx="191">
                  <c:v>43959.635613425926</c:v>
                </c:pt>
                <c:pt idx="192">
                  <c:v>43959.639097222222</c:v>
                </c:pt>
                <c:pt idx="193">
                  <c:v>43959.642569444448</c:v>
                </c:pt>
                <c:pt idx="194">
                  <c:v>43959.646122685182</c:v>
                </c:pt>
                <c:pt idx="195">
                  <c:v>43959.649525462963</c:v>
                </c:pt>
                <c:pt idx="196">
                  <c:v>43959.653032407405</c:v>
                </c:pt>
                <c:pt idx="197">
                  <c:v>43959.656493055554</c:v>
                </c:pt>
                <c:pt idx="198">
                  <c:v>43959.658842592595</c:v>
                </c:pt>
                <c:pt idx="199">
                  <c:v>43959.659953703704</c:v>
                </c:pt>
                <c:pt idx="200">
                  <c:v>43959.663414351853</c:v>
                </c:pt>
                <c:pt idx="201">
                  <c:v>43959.666979166665</c:v>
                </c:pt>
                <c:pt idx="202">
                  <c:v>43959.670393518521</c:v>
                </c:pt>
                <c:pt idx="203">
                  <c:v>43959.673819444448</c:v>
                </c:pt>
                <c:pt idx="204">
                  <c:v>43959.677291666667</c:v>
                </c:pt>
                <c:pt idx="205">
                  <c:v>43959.680775462963</c:v>
                </c:pt>
                <c:pt idx="206">
                  <c:v>43959.684212962966</c:v>
                </c:pt>
                <c:pt idx="207">
                  <c:v>43959.687754629631</c:v>
                </c:pt>
                <c:pt idx="208">
                  <c:v>43959.691168981481</c:v>
                </c:pt>
                <c:pt idx="209">
                  <c:v>43959.694641203707</c:v>
                </c:pt>
                <c:pt idx="210">
                  <c:v>43959.698194444441</c:v>
                </c:pt>
                <c:pt idx="211">
                  <c:v>43959.701585648145</c:v>
                </c:pt>
                <c:pt idx="212">
                  <c:v>43959.702847222223</c:v>
                </c:pt>
                <c:pt idx="213">
                  <c:v>43959.705092592594</c:v>
                </c:pt>
                <c:pt idx="214">
                  <c:v>43959.708622685182</c:v>
                </c:pt>
                <c:pt idx="215">
                  <c:v>43959.712013888886</c:v>
                </c:pt>
                <c:pt idx="216">
                  <c:v>43959.715486111112</c:v>
                </c:pt>
                <c:pt idx="217">
                  <c:v>43959.718969907408</c:v>
                </c:pt>
                <c:pt idx="218">
                  <c:v>43959.722418981481</c:v>
                </c:pt>
                <c:pt idx="219">
                  <c:v>43959.72587962963</c:v>
                </c:pt>
                <c:pt idx="220">
                  <c:v>43959.729386574072</c:v>
                </c:pt>
                <c:pt idx="221">
                  <c:v>43959.732824074075</c:v>
                </c:pt>
                <c:pt idx="222">
                  <c:v>43959.736307870371</c:v>
                </c:pt>
                <c:pt idx="223">
                  <c:v>43959.739791666667</c:v>
                </c:pt>
                <c:pt idx="224">
                  <c:v>43959.743252314816</c:v>
                </c:pt>
                <c:pt idx="225">
                  <c:v>43959.746736111112</c:v>
                </c:pt>
                <c:pt idx="226">
                  <c:v>43959.750289351854</c:v>
                </c:pt>
                <c:pt idx="227">
                  <c:v>43959.753692129627</c:v>
                </c:pt>
                <c:pt idx="228">
                  <c:v>43959.757152777776</c:v>
                </c:pt>
                <c:pt idx="229">
                  <c:v>43959.760613425926</c:v>
                </c:pt>
                <c:pt idx="230">
                  <c:v>43959.764108796298</c:v>
                </c:pt>
                <c:pt idx="231">
                  <c:v>43959.767546296294</c:v>
                </c:pt>
                <c:pt idx="232">
                  <c:v>43959.771053240744</c:v>
                </c:pt>
                <c:pt idx="233">
                  <c:v>43959.774513888886</c:v>
                </c:pt>
                <c:pt idx="234">
                  <c:v>43959.777997685182</c:v>
                </c:pt>
                <c:pt idx="235">
                  <c:v>43959.781458333331</c:v>
                </c:pt>
                <c:pt idx="236">
                  <c:v>43959.784918981481</c:v>
                </c:pt>
                <c:pt idx="237">
                  <c:v>43959.788402777776</c:v>
                </c:pt>
                <c:pt idx="238">
                  <c:v>43959.791921296295</c:v>
                </c:pt>
                <c:pt idx="239">
                  <c:v>43959.795381944445</c:v>
                </c:pt>
                <c:pt idx="240">
                  <c:v>43959.798819444448</c:v>
                </c:pt>
                <c:pt idx="241">
                  <c:v>43959.802314814813</c:v>
                </c:pt>
                <c:pt idx="242">
                  <c:v>43959.805775462963</c:v>
                </c:pt>
                <c:pt idx="243">
                  <c:v>43959.809224537035</c:v>
                </c:pt>
                <c:pt idx="244">
                  <c:v>43959.812708333331</c:v>
                </c:pt>
                <c:pt idx="245">
                  <c:v>43959.816180555557</c:v>
                </c:pt>
                <c:pt idx="246">
                  <c:v>43959.819652777776</c:v>
                </c:pt>
                <c:pt idx="247">
                  <c:v>43959.823136574072</c:v>
                </c:pt>
                <c:pt idx="248">
                  <c:v>43959.826585648145</c:v>
                </c:pt>
                <c:pt idx="249">
                  <c:v>43959.830081018517</c:v>
                </c:pt>
                <c:pt idx="250">
                  <c:v>43959.833611111113</c:v>
                </c:pt>
                <c:pt idx="251">
                  <c:v>43959.837025462963</c:v>
                </c:pt>
                <c:pt idx="252">
                  <c:v>43959.83803240741</c:v>
                </c:pt>
                <c:pt idx="253">
                  <c:v>43959.83997685185</c:v>
                </c:pt>
                <c:pt idx="254">
                  <c:v>43959.840474537035</c:v>
                </c:pt>
                <c:pt idx="255">
                  <c:v>43959.841643518521</c:v>
                </c:pt>
                <c:pt idx="256">
                  <c:v>43959.843981481485</c:v>
                </c:pt>
                <c:pt idx="257">
                  <c:v>43959.847418981481</c:v>
                </c:pt>
                <c:pt idx="258">
                  <c:v>43959.850891203707</c:v>
                </c:pt>
                <c:pt idx="259">
                  <c:v>43959.854363425926</c:v>
                </c:pt>
                <c:pt idx="260">
                  <c:v>43959.857835648145</c:v>
                </c:pt>
                <c:pt idx="261">
                  <c:v>43959.861307870371</c:v>
                </c:pt>
                <c:pt idx="262">
                  <c:v>43959.864791666667</c:v>
                </c:pt>
                <c:pt idx="263">
                  <c:v>43959.868252314816</c:v>
                </c:pt>
                <c:pt idx="264">
                  <c:v>43959.871736111112</c:v>
                </c:pt>
                <c:pt idx="265">
                  <c:v>43959.875277777777</c:v>
                </c:pt>
                <c:pt idx="266">
                  <c:v>43959.878680555557</c:v>
                </c:pt>
                <c:pt idx="267">
                  <c:v>43959.882152777776</c:v>
                </c:pt>
                <c:pt idx="268">
                  <c:v>43959.885636574072</c:v>
                </c:pt>
                <c:pt idx="269">
                  <c:v>43959.889085648145</c:v>
                </c:pt>
                <c:pt idx="270">
                  <c:v>43959.892557870371</c:v>
                </c:pt>
                <c:pt idx="271">
                  <c:v>43959.896041666667</c:v>
                </c:pt>
                <c:pt idx="272">
                  <c:v>43959.89949074074</c:v>
                </c:pt>
                <c:pt idx="273">
                  <c:v>43959.902974537035</c:v>
                </c:pt>
                <c:pt idx="274">
                  <c:v>43959.906458333331</c:v>
                </c:pt>
                <c:pt idx="275">
                  <c:v>43959.909918981481</c:v>
                </c:pt>
                <c:pt idx="276">
                  <c:v>43959.913437499999</c:v>
                </c:pt>
                <c:pt idx="277">
                  <c:v>43959.916956018518</c:v>
                </c:pt>
                <c:pt idx="278">
                  <c:v>43959.920347222222</c:v>
                </c:pt>
                <c:pt idx="279">
                  <c:v>43959.923831018517</c:v>
                </c:pt>
                <c:pt idx="280">
                  <c:v>43959.927314814813</c:v>
                </c:pt>
                <c:pt idx="281">
                  <c:v>43959.930763888886</c:v>
                </c:pt>
                <c:pt idx="282">
                  <c:v>43959.934259259258</c:v>
                </c:pt>
                <c:pt idx="283">
                  <c:v>43959.937731481485</c:v>
                </c:pt>
                <c:pt idx="284">
                  <c:v>43959.941180555557</c:v>
                </c:pt>
                <c:pt idx="285">
                  <c:v>43959.944664351853</c:v>
                </c:pt>
                <c:pt idx="286">
                  <c:v>43959.948125000003</c:v>
                </c:pt>
                <c:pt idx="287">
                  <c:v>43959.951585648145</c:v>
                </c:pt>
                <c:pt idx="288">
                  <c:v>43959.955069444448</c:v>
                </c:pt>
                <c:pt idx="289">
                  <c:v>43959.958622685182</c:v>
                </c:pt>
                <c:pt idx="290">
                  <c:v>43959.962013888886</c:v>
                </c:pt>
                <c:pt idx="291">
                  <c:v>43959.965486111112</c:v>
                </c:pt>
                <c:pt idx="292">
                  <c:v>43959.968958333331</c:v>
                </c:pt>
                <c:pt idx="293">
                  <c:v>43959.972407407404</c:v>
                </c:pt>
                <c:pt idx="294">
                  <c:v>43959.975902777776</c:v>
                </c:pt>
                <c:pt idx="295">
                  <c:v>43959.979398148149</c:v>
                </c:pt>
                <c:pt idx="296">
                  <c:v>43959.982847222222</c:v>
                </c:pt>
                <c:pt idx="297">
                  <c:v>43959.986307870371</c:v>
                </c:pt>
                <c:pt idx="298">
                  <c:v>43959.989791666667</c:v>
                </c:pt>
                <c:pt idx="299">
                  <c:v>43959.993263888886</c:v>
                </c:pt>
                <c:pt idx="300">
                  <c:v>43959.996736111112</c:v>
                </c:pt>
              </c:numCache>
            </c:numRef>
          </c:cat>
          <c:val>
            <c:numRef>
              <c:f>'5_8_LZ_SOUTH'!$D$2:$D$302</c:f>
              <c:numCache>
                <c:formatCode>General</c:formatCode>
                <c:ptCount val="301"/>
                <c:pt idx="0">
                  <c:v>16.077810566955801</c:v>
                </c:pt>
                <c:pt idx="1">
                  <c:v>16.004291106694801</c:v>
                </c:pt>
                <c:pt idx="2">
                  <c:v>16.188683310471301</c:v>
                </c:pt>
                <c:pt idx="3">
                  <c:v>16.5120070238377</c:v>
                </c:pt>
                <c:pt idx="4">
                  <c:v>16.639471079970601</c:v>
                </c:pt>
                <c:pt idx="5">
                  <c:v>16.4919110630209</c:v>
                </c:pt>
                <c:pt idx="6">
                  <c:v>16.345965985811201</c:v>
                </c:pt>
                <c:pt idx="7">
                  <c:v>16.088136217318102</c:v>
                </c:pt>
                <c:pt idx="8">
                  <c:v>16.173694219044101</c:v>
                </c:pt>
                <c:pt idx="9">
                  <c:v>16.5322917267817</c:v>
                </c:pt>
                <c:pt idx="10">
                  <c:v>16.399957598448999</c:v>
                </c:pt>
                <c:pt idx="11">
                  <c:v>16.260864037334098</c:v>
                </c:pt>
                <c:pt idx="12">
                  <c:v>16.463337843429802</c:v>
                </c:pt>
                <c:pt idx="13">
                  <c:v>15.931457918525901</c:v>
                </c:pt>
                <c:pt idx="14">
                  <c:v>15.7323970404991</c:v>
                </c:pt>
                <c:pt idx="15">
                  <c:v>14.994883289706999</c:v>
                </c:pt>
                <c:pt idx="16">
                  <c:v>14.737003878195001</c:v>
                </c:pt>
                <c:pt idx="17">
                  <c:v>14.775468995545101</c:v>
                </c:pt>
                <c:pt idx="18">
                  <c:v>15.1382682442612</c:v>
                </c:pt>
                <c:pt idx="19">
                  <c:v>14.226899913730801</c:v>
                </c:pt>
                <c:pt idx="20">
                  <c:v>15.0912865180526</c:v>
                </c:pt>
                <c:pt idx="21">
                  <c:v>14.8400321712331</c:v>
                </c:pt>
                <c:pt idx="22">
                  <c:v>14.0729757263757</c:v>
                </c:pt>
                <c:pt idx="23">
                  <c:v>14.225342406145501</c:v>
                </c:pt>
                <c:pt idx="24">
                  <c:v>16.9581261972804</c:v>
                </c:pt>
                <c:pt idx="25">
                  <c:v>17.418590555507201</c:v>
                </c:pt>
                <c:pt idx="26">
                  <c:v>17.912744174449099</c:v>
                </c:pt>
                <c:pt idx="27">
                  <c:v>17.381611944028101</c:v>
                </c:pt>
                <c:pt idx="28">
                  <c:v>14.4118877125513</c:v>
                </c:pt>
                <c:pt idx="29">
                  <c:v>8.15360178154544</c:v>
                </c:pt>
                <c:pt idx="30">
                  <c:v>8.0652054704068803</c:v>
                </c:pt>
                <c:pt idx="31">
                  <c:v>7.8090429044348397</c:v>
                </c:pt>
                <c:pt idx="32">
                  <c:v>7.6459444403912702</c:v>
                </c:pt>
                <c:pt idx="33">
                  <c:v>7.8754332791112596</c:v>
                </c:pt>
                <c:pt idx="34">
                  <c:v>7.7735846654050604</c:v>
                </c:pt>
                <c:pt idx="35">
                  <c:v>7.44978353265327</c:v>
                </c:pt>
                <c:pt idx="36">
                  <c:v>8.0591879587076498</c:v>
                </c:pt>
                <c:pt idx="37">
                  <c:v>8.9022584610048998</c:v>
                </c:pt>
                <c:pt idx="38">
                  <c:v>8.9842499236684592</c:v>
                </c:pt>
                <c:pt idx="39">
                  <c:v>9.7071477338893306</c:v>
                </c:pt>
                <c:pt idx="40">
                  <c:v>14.799135981832499</c:v>
                </c:pt>
                <c:pt idx="41">
                  <c:v>14.3283114215208</c:v>
                </c:pt>
                <c:pt idx="42">
                  <c:v>14.602104051824201</c:v>
                </c:pt>
                <c:pt idx="43">
                  <c:v>14.552660106010199</c:v>
                </c:pt>
                <c:pt idx="44">
                  <c:v>13.9761132733344</c:v>
                </c:pt>
                <c:pt idx="45">
                  <c:v>13.691656933648501</c:v>
                </c:pt>
                <c:pt idx="46">
                  <c:v>15.9201846716222</c:v>
                </c:pt>
                <c:pt idx="47">
                  <c:v>14.9811724217699</c:v>
                </c:pt>
                <c:pt idx="48">
                  <c:v>15.5260230309603</c:v>
                </c:pt>
                <c:pt idx="49">
                  <c:v>16.377775237863901</c:v>
                </c:pt>
                <c:pt idx="50">
                  <c:v>16.351311201958101</c:v>
                </c:pt>
                <c:pt idx="51">
                  <c:v>15.8529994856047</c:v>
                </c:pt>
                <c:pt idx="52">
                  <c:v>16.1078248283001</c:v>
                </c:pt>
                <c:pt idx="53">
                  <c:v>16.053091034679099</c:v>
                </c:pt>
                <c:pt idx="54">
                  <c:v>15.9460262150346</c:v>
                </c:pt>
                <c:pt idx="55">
                  <c:v>15.9964030871578</c:v>
                </c:pt>
                <c:pt idx="56">
                  <c:v>16.008825146660801</c:v>
                </c:pt>
                <c:pt idx="57">
                  <c:v>15.9139234732967</c:v>
                </c:pt>
                <c:pt idx="58">
                  <c:v>15.6752015699055</c:v>
                </c:pt>
                <c:pt idx="59">
                  <c:v>15.4817338193225</c:v>
                </c:pt>
                <c:pt idx="60">
                  <c:v>15.6476072672548</c:v>
                </c:pt>
                <c:pt idx="61">
                  <c:v>15.973174656261699</c:v>
                </c:pt>
                <c:pt idx="62">
                  <c:v>15.8413091665299</c:v>
                </c:pt>
                <c:pt idx="63">
                  <c:v>15.537803653014899</c:v>
                </c:pt>
                <c:pt idx="64">
                  <c:v>14.786834240082101</c:v>
                </c:pt>
                <c:pt idx="65">
                  <c:v>15.5249835090552</c:v>
                </c:pt>
                <c:pt idx="66">
                  <c:v>15.0764879301835</c:v>
                </c:pt>
                <c:pt idx="67">
                  <c:v>15.417005733546601</c:v>
                </c:pt>
                <c:pt idx="68">
                  <c:v>14.6548697877416</c:v>
                </c:pt>
                <c:pt idx="69">
                  <c:v>15.533290886646499</c:v>
                </c:pt>
                <c:pt idx="70">
                  <c:v>15.3815589729974</c:v>
                </c:pt>
                <c:pt idx="71">
                  <c:v>15.545456388882799</c:v>
                </c:pt>
                <c:pt idx="72">
                  <c:v>15.4471755415946</c:v>
                </c:pt>
                <c:pt idx="73">
                  <c:v>16.509263321729598</c:v>
                </c:pt>
                <c:pt idx="74">
                  <c:v>16.561644536371801</c:v>
                </c:pt>
                <c:pt idx="75">
                  <c:v>15.906619855333201</c:v>
                </c:pt>
                <c:pt idx="76">
                  <c:v>15.640718237299</c:v>
                </c:pt>
                <c:pt idx="77">
                  <c:v>15.886163998401299</c:v>
                </c:pt>
                <c:pt idx="78">
                  <c:v>15.8768914503042</c:v>
                </c:pt>
                <c:pt idx="79">
                  <c:v>15.647020234612199</c:v>
                </c:pt>
                <c:pt idx="80">
                  <c:v>15.4423118414784</c:v>
                </c:pt>
                <c:pt idx="81">
                  <c:v>15.3650918880522</c:v>
                </c:pt>
                <c:pt idx="82">
                  <c:v>15.1457837562455</c:v>
                </c:pt>
                <c:pt idx="83">
                  <c:v>14.803966042494499</c:v>
                </c:pt>
                <c:pt idx="84">
                  <c:v>14.012039333349</c:v>
                </c:pt>
                <c:pt idx="85">
                  <c:v>14.7696843645145</c:v>
                </c:pt>
                <c:pt idx="86">
                  <c:v>14.8916543114133</c:v>
                </c:pt>
                <c:pt idx="87">
                  <c:v>14.8656153672953</c:v>
                </c:pt>
                <c:pt idx="88">
                  <c:v>14.880508430094</c:v>
                </c:pt>
                <c:pt idx="89">
                  <c:v>15.028257012875899</c:v>
                </c:pt>
                <c:pt idx="90">
                  <c:v>15.1429520990672</c:v>
                </c:pt>
                <c:pt idx="91">
                  <c:v>15.2081927322207</c:v>
                </c:pt>
                <c:pt idx="92">
                  <c:v>15.176740459585201</c:v>
                </c:pt>
                <c:pt idx="93">
                  <c:v>15.4881091154614</c:v>
                </c:pt>
                <c:pt idx="94">
                  <c:v>18.226437058452401</c:v>
                </c:pt>
                <c:pt idx="95">
                  <c:v>19.1205254111456</c:v>
                </c:pt>
                <c:pt idx="96">
                  <c:v>17.9838819733402</c:v>
                </c:pt>
                <c:pt idx="97">
                  <c:v>18.366132282873401</c:v>
                </c:pt>
                <c:pt idx="98">
                  <c:v>19.055529414220899</c:v>
                </c:pt>
                <c:pt idx="99">
                  <c:v>18.489043706016801</c:v>
                </c:pt>
                <c:pt idx="100">
                  <c:v>17.073513249533399</c:v>
                </c:pt>
                <c:pt idx="101">
                  <c:v>16.890056220635099</c:v>
                </c:pt>
                <c:pt idx="102">
                  <c:v>16.858972268263201</c:v>
                </c:pt>
                <c:pt idx="103">
                  <c:v>16.752589226219701</c:v>
                </c:pt>
                <c:pt idx="104">
                  <c:v>16.817144662629701</c:v>
                </c:pt>
                <c:pt idx="105">
                  <c:v>16.970940927682399</c:v>
                </c:pt>
                <c:pt idx="106">
                  <c:v>16.868940964001499</c:v>
                </c:pt>
                <c:pt idx="107">
                  <c:v>15.63193721639</c:v>
                </c:pt>
                <c:pt idx="108">
                  <c:v>15.4917525759685</c:v>
                </c:pt>
                <c:pt idx="109">
                  <c:v>15.419557766587801</c:v>
                </c:pt>
                <c:pt idx="110">
                  <c:v>15.666460349706901</c:v>
                </c:pt>
                <c:pt idx="111">
                  <c:v>15.5652064410618</c:v>
                </c:pt>
                <c:pt idx="112">
                  <c:v>15.5793430532941</c:v>
                </c:pt>
                <c:pt idx="113">
                  <c:v>15.833812620672299</c:v>
                </c:pt>
                <c:pt idx="114">
                  <c:v>15.9027229515534</c:v>
                </c:pt>
                <c:pt idx="115">
                  <c:v>15.8046166595767</c:v>
                </c:pt>
                <c:pt idx="116">
                  <c:v>15.9579160192418</c:v>
                </c:pt>
                <c:pt idx="117">
                  <c:v>16.043517572994201</c:v>
                </c:pt>
                <c:pt idx="118">
                  <c:v>16.271584079459799</c:v>
                </c:pt>
                <c:pt idx="119">
                  <c:v>16.670574830556401</c:v>
                </c:pt>
                <c:pt idx="120">
                  <c:v>16.318878596223598</c:v>
                </c:pt>
                <c:pt idx="121">
                  <c:v>18.540676323471601</c:v>
                </c:pt>
                <c:pt idx="122">
                  <c:v>19.767910086069602</c:v>
                </c:pt>
                <c:pt idx="123">
                  <c:v>18.8710469033226</c:v>
                </c:pt>
                <c:pt idx="124">
                  <c:v>17.551991296529199</c:v>
                </c:pt>
                <c:pt idx="125">
                  <c:v>20.222759301578499</c:v>
                </c:pt>
                <c:pt idx="126">
                  <c:v>20.0923341928758</c:v>
                </c:pt>
                <c:pt idx="127">
                  <c:v>23.165292438243501</c:v>
                </c:pt>
                <c:pt idx="128">
                  <c:v>66.807461819590401</c:v>
                </c:pt>
                <c:pt idx="129">
                  <c:v>34.635543541054602</c:v>
                </c:pt>
                <c:pt idx="130">
                  <c:v>16.718052298661998</c:v>
                </c:pt>
                <c:pt idx="131">
                  <c:v>15.449011876759499</c:v>
                </c:pt>
                <c:pt idx="132">
                  <c:v>15.945040139854299</c:v>
                </c:pt>
                <c:pt idx="133">
                  <c:v>18.422199463385901</c:v>
                </c:pt>
                <c:pt idx="134">
                  <c:v>21.8724697819958</c:v>
                </c:pt>
                <c:pt idx="135">
                  <c:v>18.855535669316001</c:v>
                </c:pt>
                <c:pt idx="136">
                  <c:v>21.795230460865401</c:v>
                </c:pt>
                <c:pt idx="137">
                  <c:v>566.40772898235605</c:v>
                </c:pt>
                <c:pt idx="138">
                  <c:v>73.442347389287306</c:v>
                </c:pt>
                <c:pt idx="139">
                  <c:v>25.111285327690599</c:v>
                </c:pt>
                <c:pt idx="140">
                  <c:v>47.2084852497795</c:v>
                </c:pt>
                <c:pt idx="141">
                  <c:v>194.838496504592</c:v>
                </c:pt>
                <c:pt idx="142">
                  <c:v>46.466495722112001</c:v>
                </c:pt>
                <c:pt idx="143">
                  <c:v>100.89812725189</c:v>
                </c:pt>
                <c:pt idx="144">
                  <c:v>26.930310660483102</c:v>
                </c:pt>
                <c:pt idx="145">
                  <c:v>515.66438092252702</c:v>
                </c:pt>
                <c:pt idx="146">
                  <c:v>47.051410637410697</c:v>
                </c:pt>
                <c:pt idx="147">
                  <c:v>69.992649951034494</c:v>
                </c:pt>
                <c:pt idx="148">
                  <c:v>583.27492571113703</c:v>
                </c:pt>
                <c:pt idx="149">
                  <c:v>46.765609068692697</c:v>
                </c:pt>
                <c:pt idx="150">
                  <c:v>28.902593263432099</c:v>
                </c:pt>
                <c:pt idx="151">
                  <c:v>28.0169401402005</c:v>
                </c:pt>
                <c:pt idx="152">
                  <c:v>28.548977332981099</c:v>
                </c:pt>
                <c:pt idx="153">
                  <c:v>27.850584611176501</c:v>
                </c:pt>
                <c:pt idx="154">
                  <c:v>29.975163455641599</c:v>
                </c:pt>
                <c:pt idx="155">
                  <c:v>577.242396882408</c:v>
                </c:pt>
                <c:pt idx="156">
                  <c:v>70.056743473959301</c:v>
                </c:pt>
                <c:pt idx="157">
                  <c:v>598.62222848303998</c:v>
                </c:pt>
                <c:pt idx="158">
                  <c:v>604.60304609994296</c:v>
                </c:pt>
                <c:pt idx="159">
                  <c:v>606.08717631402499</c:v>
                </c:pt>
                <c:pt idx="160">
                  <c:v>621.59458059815302</c:v>
                </c:pt>
                <c:pt idx="161">
                  <c:v>610.16835429842399</c:v>
                </c:pt>
                <c:pt idx="162">
                  <c:v>608.69636330421895</c:v>
                </c:pt>
                <c:pt idx="163">
                  <c:v>606.14205281289105</c:v>
                </c:pt>
                <c:pt idx="164">
                  <c:v>423.56463296087497</c:v>
                </c:pt>
                <c:pt idx="165">
                  <c:v>320.040256958474</c:v>
                </c:pt>
                <c:pt idx="166">
                  <c:v>268.89478031157103</c:v>
                </c:pt>
                <c:pt idx="167">
                  <c:v>602.57080775011104</c:v>
                </c:pt>
                <c:pt idx="168">
                  <c:v>596.76600793333603</c:v>
                </c:pt>
                <c:pt idx="169">
                  <c:v>672.751492296994</c:v>
                </c:pt>
                <c:pt idx="170">
                  <c:v>698.59752971860701</c:v>
                </c:pt>
                <c:pt idx="171">
                  <c:v>703.73770293589598</c:v>
                </c:pt>
                <c:pt idx="172">
                  <c:v>704.07253804898903</c:v>
                </c:pt>
                <c:pt idx="173">
                  <c:v>744.34258491307105</c:v>
                </c:pt>
                <c:pt idx="174">
                  <c:v>725.03144464603099</c:v>
                </c:pt>
                <c:pt idx="175">
                  <c:v>721.28858904596598</c:v>
                </c:pt>
                <c:pt idx="176">
                  <c:v>701.41701480393294</c:v>
                </c:pt>
                <c:pt idx="177">
                  <c:v>702.72970607668003</c:v>
                </c:pt>
                <c:pt idx="178">
                  <c:v>697.49448960343398</c:v>
                </c:pt>
                <c:pt idx="179">
                  <c:v>701.074152330007</c:v>
                </c:pt>
                <c:pt idx="180">
                  <c:v>702.14707883748099</c:v>
                </c:pt>
                <c:pt idx="181">
                  <c:v>679.57986115524795</c:v>
                </c:pt>
                <c:pt idx="182">
                  <c:v>660.33525727186702</c:v>
                </c:pt>
                <c:pt idx="183">
                  <c:v>661.09009878063205</c:v>
                </c:pt>
                <c:pt idx="184">
                  <c:v>662.04979401902494</c:v>
                </c:pt>
                <c:pt idx="185">
                  <c:v>663.64513165383096</c:v>
                </c:pt>
                <c:pt idx="186">
                  <c:v>663.39001520927604</c:v>
                </c:pt>
                <c:pt idx="187">
                  <c:v>98.842038133651997</c:v>
                </c:pt>
                <c:pt idx="188">
                  <c:v>59.483498673655099</c:v>
                </c:pt>
                <c:pt idx="189">
                  <c:v>35.736172591788197</c:v>
                </c:pt>
                <c:pt idx="190">
                  <c:v>83.710073200168196</c:v>
                </c:pt>
                <c:pt idx="191">
                  <c:v>40.408217958960797</c:v>
                </c:pt>
                <c:pt idx="192">
                  <c:v>48.949217894583001</c:v>
                </c:pt>
                <c:pt idx="193">
                  <c:v>37.808765115380602</c:v>
                </c:pt>
                <c:pt idx="194">
                  <c:v>37.631303290064999</c:v>
                </c:pt>
                <c:pt idx="195">
                  <c:v>37.164426299320802</c:v>
                </c:pt>
                <c:pt idx="196">
                  <c:v>36.557087060879198</c:v>
                </c:pt>
                <c:pt idx="197">
                  <c:v>36.167374400480803</c:v>
                </c:pt>
                <c:pt idx="198">
                  <c:v>36.690710264893397</c:v>
                </c:pt>
                <c:pt idx="199">
                  <c:v>36.540744131656702</c:v>
                </c:pt>
                <c:pt idx="200">
                  <c:v>33.8425392751111</c:v>
                </c:pt>
                <c:pt idx="201">
                  <c:v>33.096409145769599</c:v>
                </c:pt>
                <c:pt idx="202">
                  <c:v>32.237878941232097</c:v>
                </c:pt>
                <c:pt idx="203">
                  <c:v>32.294384885582602</c:v>
                </c:pt>
                <c:pt idx="204">
                  <c:v>29.578452679764698</c:v>
                </c:pt>
                <c:pt idx="205">
                  <c:v>31.5564122577908</c:v>
                </c:pt>
                <c:pt idx="206">
                  <c:v>30.640332950741001</c:v>
                </c:pt>
                <c:pt idx="207">
                  <c:v>26.4371041089661</c:v>
                </c:pt>
                <c:pt idx="208">
                  <c:v>22.225387354967101</c:v>
                </c:pt>
                <c:pt idx="209">
                  <c:v>22.477422439386299</c:v>
                </c:pt>
                <c:pt idx="210">
                  <c:v>22.2165242766694</c:v>
                </c:pt>
                <c:pt idx="211">
                  <c:v>22.9657452409072</c:v>
                </c:pt>
                <c:pt idx="212">
                  <c:v>24.311761900173401</c:v>
                </c:pt>
                <c:pt idx="213">
                  <c:v>23.1774084954187</c:v>
                </c:pt>
                <c:pt idx="214">
                  <c:v>21.677816401935502</c:v>
                </c:pt>
                <c:pt idx="215">
                  <c:v>21.5870470224713</c:v>
                </c:pt>
                <c:pt idx="216">
                  <c:v>21.2339494985114</c:v>
                </c:pt>
                <c:pt idx="217">
                  <c:v>21.669754051048699</c:v>
                </c:pt>
                <c:pt idx="218">
                  <c:v>20.0928930175678</c:v>
                </c:pt>
                <c:pt idx="219">
                  <c:v>21.007221284274799</c:v>
                </c:pt>
                <c:pt idx="220">
                  <c:v>19.110266387084501</c:v>
                </c:pt>
                <c:pt idx="221">
                  <c:v>19.070169862673598</c:v>
                </c:pt>
                <c:pt idx="222">
                  <c:v>17.691555547380801</c:v>
                </c:pt>
                <c:pt idx="223">
                  <c:v>17.319910864254801</c:v>
                </c:pt>
                <c:pt idx="224">
                  <c:v>17.029778504636599</c:v>
                </c:pt>
                <c:pt idx="225">
                  <c:v>16.925932555057599</c:v>
                </c:pt>
                <c:pt idx="226">
                  <c:v>17.085303024059002</c:v>
                </c:pt>
                <c:pt idx="227">
                  <c:v>16.864094361044799</c:v>
                </c:pt>
                <c:pt idx="228">
                  <c:v>16.7910979844008</c:v>
                </c:pt>
                <c:pt idx="229">
                  <c:v>15.930276389409</c:v>
                </c:pt>
                <c:pt idx="230">
                  <c:v>16.449982848287799</c:v>
                </c:pt>
                <c:pt idx="231">
                  <c:v>16.436774679413599</c:v>
                </c:pt>
                <c:pt idx="232">
                  <c:v>16.658706428754201</c:v>
                </c:pt>
                <c:pt idx="233">
                  <c:v>16.4879298708764</c:v>
                </c:pt>
                <c:pt idx="234">
                  <c:v>16.401156365795799</c:v>
                </c:pt>
                <c:pt idx="235">
                  <c:v>16.4246740073126</c:v>
                </c:pt>
                <c:pt idx="236">
                  <c:v>16.396481243913499</c:v>
                </c:pt>
                <c:pt idx="237">
                  <c:v>16.363700988651001</c:v>
                </c:pt>
                <c:pt idx="238">
                  <c:v>14.6343641281128</c:v>
                </c:pt>
                <c:pt idx="239">
                  <c:v>15.4274282455444</c:v>
                </c:pt>
                <c:pt idx="240">
                  <c:v>15.9219255447388</c:v>
                </c:pt>
                <c:pt idx="241">
                  <c:v>16.2386684417725</c:v>
                </c:pt>
                <c:pt idx="242">
                  <c:v>16.015943527221701</c:v>
                </c:pt>
                <c:pt idx="243">
                  <c:v>16.020410537719702</c:v>
                </c:pt>
                <c:pt idx="244">
                  <c:v>16.626604080200199</c:v>
                </c:pt>
                <c:pt idx="245">
                  <c:v>17.8138122558594</c:v>
                </c:pt>
                <c:pt idx="246">
                  <c:v>17.065504074096701</c:v>
                </c:pt>
                <c:pt idx="247">
                  <c:v>17.540704727172901</c:v>
                </c:pt>
                <c:pt idx="248">
                  <c:v>18.529319763183601</c:v>
                </c:pt>
                <c:pt idx="249">
                  <c:v>17.9550666809082</c:v>
                </c:pt>
                <c:pt idx="250">
                  <c:v>18.106056213378899</c:v>
                </c:pt>
                <c:pt idx="251">
                  <c:v>18.5347690582275</c:v>
                </c:pt>
                <c:pt idx="252">
                  <c:v>19.4702644348144</c:v>
                </c:pt>
                <c:pt idx="253">
                  <c:v>19.605533599853501</c:v>
                </c:pt>
                <c:pt idx="254">
                  <c:v>20.2404251098632</c:v>
                </c:pt>
                <c:pt idx="255">
                  <c:v>20.4531860351562</c:v>
                </c:pt>
                <c:pt idx="256">
                  <c:v>20.456325531005898</c:v>
                </c:pt>
                <c:pt idx="257">
                  <c:v>19.4235979790902</c:v>
                </c:pt>
                <c:pt idx="258">
                  <c:v>19.841281890869102</c:v>
                </c:pt>
                <c:pt idx="259">
                  <c:v>20.326597213745099</c:v>
                </c:pt>
                <c:pt idx="260">
                  <c:v>20.441419601440401</c:v>
                </c:pt>
                <c:pt idx="261">
                  <c:v>19.793048889561501</c:v>
                </c:pt>
                <c:pt idx="262">
                  <c:v>19.562980651855501</c:v>
                </c:pt>
                <c:pt idx="263">
                  <c:v>19.374610900878899</c:v>
                </c:pt>
                <c:pt idx="264">
                  <c:v>19.3575715839828</c:v>
                </c:pt>
                <c:pt idx="265">
                  <c:v>19.162890889871399</c:v>
                </c:pt>
                <c:pt idx="266">
                  <c:v>21.583028793335</c:v>
                </c:pt>
                <c:pt idx="267">
                  <c:v>18.5257512196482</c:v>
                </c:pt>
                <c:pt idx="268">
                  <c:v>17.982843399047798</c:v>
                </c:pt>
                <c:pt idx="269">
                  <c:v>18.041968412922898</c:v>
                </c:pt>
                <c:pt idx="270">
                  <c:v>18.5582389831543</c:v>
                </c:pt>
                <c:pt idx="271">
                  <c:v>17.223603827986199</c:v>
                </c:pt>
                <c:pt idx="272">
                  <c:v>17.953870773315501</c:v>
                </c:pt>
                <c:pt idx="273">
                  <c:v>15.9702371310738</c:v>
                </c:pt>
                <c:pt idx="274">
                  <c:v>16.817084298856699</c:v>
                </c:pt>
                <c:pt idx="275">
                  <c:v>17.514064788818299</c:v>
                </c:pt>
                <c:pt idx="276">
                  <c:v>17.115907669067401</c:v>
                </c:pt>
                <c:pt idx="277">
                  <c:v>17.033733367919901</c:v>
                </c:pt>
                <c:pt idx="278">
                  <c:v>17.227357864379901</c:v>
                </c:pt>
                <c:pt idx="279">
                  <c:v>17.2027397155762</c:v>
                </c:pt>
                <c:pt idx="280">
                  <c:v>16.9555759429931</c:v>
                </c:pt>
                <c:pt idx="281">
                  <c:v>17.041244506835898</c:v>
                </c:pt>
                <c:pt idx="282">
                  <c:v>17.161828994751001</c:v>
                </c:pt>
                <c:pt idx="283">
                  <c:v>16.599096298217798</c:v>
                </c:pt>
                <c:pt idx="284">
                  <c:v>16.532173156738299</c:v>
                </c:pt>
                <c:pt idx="285">
                  <c:v>16.443380355835</c:v>
                </c:pt>
                <c:pt idx="286">
                  <c:v>16.098949432373001</c:v>
                </c:pt>
                <c:pt idx="287">
                  <c:v>16.014358520507798</c:v>
                </c:pt>
                <c:pt idx="288">
                  <c:v>15.995471000671399</c:v>
                </c:pt>
                <c:pt idx="289">
                  <c:v>16.1523952484131</c:v>
                </c:pt>
                <c:pt idx="290">
                  <c:v>15.894670486450201</c:v>
                </c:pt>
                <c:pt idx="291">
                  <c:v>15.400703430175801</c:v>
                </c:pt>
                <c:pt idx="292">
                  <c:v>15.292263984680201</c:v>
                </c:pt>
                <c:pt idx="293">
                  <c:v>15.564682006836</c:v>
                </c:pt>
                <c:pt idx="294">
                  <c:v>15.724536895751999</c:v>
                </c:pt>
                <c:pt idx="295">
                  <c:v>15.469714164733899</c:v>
                </c:pt>
                <c:pt idx="296">
                  <c:v>15.079463958740201</c:v>
                </c:pt>
                <c:pt idx="297">
                  <c:v>15.2135887145996</c:v>
                </c:pt>
                <c:pt idx="298">
                  <c:v>15.3800716400146</c:v>
                </c:pt>
                <c:pt idx="299">
                  <c:v>15.147570610046399</c:v>
                </c:pt>
                <c:pt idx="300">
                  <c:v>15.2064065933228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615064"/>
        <c:axId val="147613496"/>
      </c:lineChart>
      <c:lineChart>
        <c:grouping val="standard"/>
        <c:varyColors val="0"/>
        <c:ser>
          <c:idx val="1"/>
          <c:order val="1"/>
          <c:tx>
            <c:strRef>
              <c:f>'5_8_LZ_SOUTH'!$E$1</c:f>
              <c:strCache>
                <c:ptCount val="1"/>
                <c:pt idx="0">
                  <c:v>DJEWSNG5: JK_TOKSW_1 SP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'5_8_LZ_SOUTH'!$A$2:$A$302</c:f>
              <c:numCache>
                <c:formatCode>m/d/yyyy\ h:mm</c:formatCode>
                <c:ptCount val="301"/>
                <c:pt idx="0">
                  <c:v>43959.00037037037</c:v>
                </c:pt>
                <c:pt idx="1">
                  <c:v>43959.003680555557</c:v>
                </c:pt>
                <c:pt idx="2">
                  <c:v>43959.007141203707</c:v>
                </c:pt>
                <c:pt idx="3">
                  <c:v>43959.010636574072</c:v>
                </c:pt>
                <c:pt idx="4">
                  <c:v>43959.014097222222</c:v>
                </c:pt>
                <c:pt idx="5">
                  <c:v>43959.017557870371</c:v>
                </c:pt>
                <c:pt idx="6">
                  <c:v>43959.021041666667</c:v>
                </c:pt>
                <c:pt idx="7">
                  <c:v>43959.024513888886</c:v>
                </c:pt>
                <c:pt idx="8">
                  <c:v>43959.028032407405</c:v>
                </c:pt>
                <c:pt idx="9">
                  <c:v>43959.031493055554</c:v>
                </c:pt>
                <c:pt idx="10">
                  <c:v>43959.034953703704</c:v>
                </c:pt>
                <c:pt idx="11">
                  <c:v>43959.038414351853</c:v>
                </c:pt>
                <c:pt idx="12">
                  <c:v>43959.042129629626</c:v>
                </c:pt>
                <c:pt idx="13">
                  <c:v>43959.045381944445</c:v>
                </c:pt>
                <c:pt idx="14">
                  <c:v>43959.048831018517</c:v>
                </c:pt>
                <c:pt idx="15">
                  <c:v>43959.052291666667</c:v>
                </c:pt>
                <c:pt idx="16">
                  <c:v>43959.055752314816</c:v>
                </c:pt>
                <c:pt idx="17">
                  <c:v>43959.059224537035</c:v>
                </c:pt>
                <c:pt idx="18">
                  <c:v>43959.062696759262</c:v>
                </c:pt>
                <c:pt idx="19">
                  <c:v>43959.066180555557</c:v>
                </c:pt>
                <c:pt idx="20">
                  <c:v>43959.069652777776</c:v>
                </c:pt>
                <c:pt idx="21">
                  <c:v>43959.073136574072</c:v>
                </c:pt>
                <c:pt idx="22">
                  <c:v>43959.076574074075</c:v>
                </c:pt>
                <c:pt idx="23">
                  <c:v>43959.080081018517</c:v>
                </c:pt>
                <c:pt idx="24">
                  <c:v>43959.083622685182</c:v>
                </c:pt>
                <c:pt idx="25">
                  <c:v>43959.087013888886</c:v>
                </c:pt>
                <c:pt idx="26">
                  <c:v>43959.090486111112</c:v>
                </c:pt>
                <c:pt idx="27">
                  <c:v>43959.093958333331</c:v>
                </c:pt>
                <c:pt idx="28">
                  <c:v>43959.097418981481</c:v>
                </c:pt>
                <c:pt idx="29">
                  <c:v>43959.100914351853</c:v>
                </c:pt>
                <c:pt idx="30">
                  <c:v>43959.104375000003</c:v>
                </c:pt>
                <c:pt idx="31">
                  <c:v>43959.107835648145</c:v>
                </c:pt>
                <c:pt idx="32">
                  <c:v>43959.111342592594</c:v>
                </c:pt>
                <c:pt idx="33">
                  <c:v>43959.114803240744</c:v>
                </c:pt>
                <c:pt idx="34">
                  <c:v>43959.118263888886</c:v>
                </c:pt>
                <c:pt idx="35">
                  <c:v>43959.121736111112</c:v>
                </c:pt>
                <c:pt idx="36">
                  <c:v>43959.1253125</c:v>
                </c:pt>
                <c:pt idx="37">
                  <c:v>43959.128680555557</c:v>
                </c:pt>
                <c:pt idx="38">
                  <c:v>43959.132141203707</c:v>
                </c:pt>
                <c:pt idx="39">
                  <c:v>43959.135636574072</c:v>
                </c:pt>
                <c:pt idx="40">
                  <c:v>43959.139108796298</c:v>
                </c:pt>
                <c:pt idx="41">
                  <c:v>43959.142569444448</c:v>
                </c:pt>
                <c:pt idx="42">
                  <c:v>43959.146041666667</c:v>
                </c:pt>
                <c:pt idx="43">
                  <c:v>43959.149502314816</c:v>
                </c:pt>
                <c:pt idx="44">
                  <c:v>43959.153009259258</c:v>
                </c:pt>
                <c:pt idx="45">
                  <c:v>43959.156469907408</c:v>
                </c:pt>
                <c:pt idx="46">
                  <c:v>43959.159953703704</c:v>
                </c:pt>
                <c:pt idx="47">
                  <c:v>43959.163437499999</c:v>
                </c:pt>
                <c:pt idx="48">
                  <c:v>43959.166956018518</c:v>
                </c:pt>
                <c:pt idx="49">
                  <c:v>43959.170358796298</c:v>
                </c:pt>
                <c:pt idx="50">
                  <c:v>43959.173807870371</c:v>
                </c:pt>
                <c:pt idx="51">
                  <c:v>43959.17732638889</c:v>
                </c:pt>
                <c:pt idx="52">
                  <c:v>43959.180763888886</c:v>
                </c:pt>
                <c:pt idx="53">
                  <c:v>43959.184236111112</c:v>
                </c:pt>
                <c:pt idx="54">
                  <c:v>43959.187743055554</c:v>
                </c:pt>
                <c:pt idx="55">
                  <c:v>43959.191168981481</c:v>
                </c:pt>
                <c:pt idx="56">
                  <c:v>43959.194641203707</c:v>
                </c:pt>
                <c:pt idx="57">
                  <c:v>43959.198159722226</c:v>
                </c:pt>
                <c:pt idx="58">
                  <c:v>43959.201585648145</c:v>
                </c:pt>
                <c:pt idx="59">
                  <c:v>43959.205069444448</c:v>
                </c:pt>
                <c:pt idx="60">
                  <c:v>43959.208645833336</c:v>
                </c:pt>
                <c:pt idx="61">
                  <c:v>43959.212037037039</c:v>
                </c:pt>
                <c:pt idx="62">
                  <c:v>43959.215486111112</c:v>
                </c:pt>
                <c:pt idx="63">
                  <c:v>43959.218993055554</c:v>
                </c:pt>
                <c:pt idx="64">
                  <c:v>43959.222488425927</c:v>
                </c:pt>
                <c:pt idx="65">
                  <c:v>43959.225902777776</c:v>
                </c:pt>
                <c:pt idx="66">
                  <c:v>43959.229375000003</c:v>
                </c:pt>
                <c:pt idx="67">
                  <c:v>43959.232847222222</c:v>
                </c:pt>
                <c:pt idx="68">
                  <c:v>43959.236307870371</c:v>
                </c:pt>
                <c:pt idx="69">
                  <c:v>43959.239791666667</c:v>
                </c:pt>
                <c:pt idx="70">
                  <c:v>43959.243263888886</c:v>
                </c:pt>
                <c:pt idx="71">
                  <c:v>43959.246736111112</c:v>
                </c:pt>
                <c:pt idx="72">
                  <c:v>43959.2502662037</c:v>
                </c:pt>
                <c:pt idx="73">
                  <c:v>43959.253680555557</c:v>
                </c:pt>
                <c:pt idx="74">
                  <c:v>43959.257141203707</c:v>
                </c:pt>
                <c:pt idx="75">
                  <c:v>43959.260625000003</c:v>
                </c:pt>
                <c:pt idx="76">
                  <c:v>43959.264074074075</c:v>
                </c:pt>
                <c:pt idx="77">
                  <c:v>43959.267546296294</c:v>
                </c:pt>
                <c:pt idx="78">
                  <c:v>43959.271053240744</c:v>
                </c:pt>
                <c:pt idx="79">
                  <c:v>43959.274502314816</c:v>
                </c:pt>
                <c:pt idx="80">
                  <c:v>43959.278020833335</c:v>
                </c:pt>
                <c:pt idx="81">
                  <c:v>43959.281504629631</c:v>
                </c:pt>
                <c:pt idx="82">
                  <c:v>43959.284930555557</c:v>
                </c:pt>
                <c:pt idx="83">
                  <c:v>43959.288414351853</c:v>
                </c:pt>
                <c:pt idx="84">
                  <c:v>43959.291956018518</c:v>
                </c:pt>
                <c:pt idx="85">
                  <c:v>43959.294282407405</c:v>
                </c:pt>
                <c:pt idx="86">
                  <c:v>43959.295335648145</c:v>
                </c:pt>
                <c:pt idx="87">
                  <c:v>43959.298819444448</c:v>
                </c:pt>
                <c:pt idx="88">
                  <c:v>43959.302291666667</c:v>
                </c:pt>
                <c:pt idx="89">
                  <c:v>43959.305752314816</c:v>
                </c:pt>
                <c:pt idx="90">
                  <c:v>43959.309247685182</c:v>
                </c:pt>
                <c:pt idx="91">
                  <c:v>43959.312731481485</c:v>
                </c:pt>
                <c:pt idx="92">
                  <c:v>43959.316192129627</c:v>
                </c:pt>
                <c:pt idx="93">
                  <c:v>43959.319664351853</c:v>
                </c:pt>
                <c:pt idx="94">
                  <c:v>43959.323125000003</c:v>
                </c:pt>
                <c:pt idx="95">
                  <c:v>43959.326597222222</c:v>
                </c:pt>
                <c:pt idx="96">
                  <c:v>43959.330104166664</c:v>
                </c:pt>
                <c:pt idx="97">
                  <c:v>43959.333611111113</c:v>
                </c:pt>
                <c:pt idx="98">
                  <c:v>43959.337025462963</c:v>
                </c:pt>
                <c:pt idx="99">
                  <c:v>43959.340474537035</c:v>
                </c:pt>
                <c:pt idx="100">
                  <c:v>43959.343958333331</c:v>
                </c:pt>
                <c:pt idx="101">
                  <c:v>43959.347430555557</c:v>
                </c:pt>
                <c:pt idx="102">
                  <c:v>43959.350891203707</c:v>
                </c:pt>
                <c:pt idx="103">
                  <c:v>43959.354398148149</c:v>
                </c:pt>
                <c:pt idx="104">
                  <c:v>43959.355011574073</c:v>
                </c:pt>
                <c:pt idx="105">
                  <c:v>43959.356689814813</c:v>
                </c:pt>
                <c:pt idx="106">
                  <c:v>43959.357835648145</c:v>
                </c:pt>
                <c:pt idx="107">
                  <c:v>43959.361319444448</c:v>
                </c:pt>
                <c:pt idx="108">
                  <c:v>43959.364791666667</c:v>
                </c:pt>
                <c:pt idx="109">
                  <c:v>43959.368263888886</c:v>
                </c:pt>
                <c:pt idx="110">
                  <c:v>43959.371782407405</c:v>
                </c:pt>
                <c:pt idx="111">
                  <c:v>43959.3752662037</c:v>
                </c:pt>
                <c:pt idx="112">
                  <c:v>43959.378703703704</c:v>
                </c:pt>
                <c:pt idx="113">
                  <c:v>43959.382175925923</c:v>
                </c:pt>
                <c:pt idx="114">
                  <c:v>43959.385659722226</c:v>
                </c:pt>
                <c:pt idx="115">
                  <c:v>43959.389085648145</c:v>
                </c:pt>
                <c:pt idx="116">
                  <c:v>43959.392569444448</c:v>
                </c:pt>
                <c:pt idx="117">
                  <c:v>43959.396064814813</c:v>
                </c:pt>
                <c:pt idx="118">
                  <c:v>43959.399502314816</c:v>
                </c:pt>
                <c:pt idx="119">
                  <c:v>43959.402997685182</c:v>
                </c:pt>
                <c:pt idx="120">
                  <c:v>43959.404594907406</c:v>
                </c:pt>
                <c:pt idx="121">
                  <c:v>43959.406469907408</c:v>
                </c:pt>
                <c:pt idx="122">
                  <c:v>43959.409930555557</c:v>
                </c:pt>
                <c:pt idx="123">
                  <c:v>43959.413472222222</c:v>
                </c:pt>
                <c:pt idx="124">
                  <c:v>43959.416956018518</c:v>
                </c:pt>
                <c:pt idx="125">
                  <c:v>43959.420381944445</c:v>
                </c:pt>
                <c:pt idx="126">
                  <c:v>43959.423807870371</c:v>
                </c:pt>
                <c:pt idx="127">
                  <c:v>43959.427291666667</c:v>
                </c:pt>
                <c:pt idx="128">
                  <c:v>43959.430763888886</c:v>
                </c:pt>
                <c:pt idx="129">
                  <c:v>43959.434259259258</c:v>
                </c:pt>
                <c:pt idx="130">
                  <c:v>43959.437708333331</c:v>
                </c:pt>
                <c:pt idx="131">
                  <c:v>43959.441203703704</c:v>
                </c:pt>
                <c:pt idx="132">
                  <c:v>43959.443576388891</c:v>
                </c:pt>
                <c:pt idx="133">
                  <c:v>43959.444641203707</c:v>
                </c:pt>
                <c:pt idx="134">
                  <c:v>43959.448240740741</c:v>
                </c:pt>
                <c:pt idx="135">
                  <c:v>43959.45171296296</c:v>
                </c:pt>
                <c:pt idx="136">
                  <c:v>43959.455069444448</c:v>
                </c:pt>
                <c:pt idx="137">
                  <c:v>43959.458634259259</c:v>
                </c:pt>
                <c:pt idx="138">
                  <c:v>43959.462025462963</c:v>
                </c:pt>
                <c:pt idx="139">
                  <c:v>43959.464930555558</c:v>
                </c:pt>
                <c:pt idx="140">
                  <c:v>43959.465613425928</c:v>
                </c:pt>
                <c:pt idx="141">
                  <c:v>43959.469004629631</c:v>
                </c:pt>
                <c:pt idx="142">
                  <c:v>43959.472418981481</c:v>
                </c:pt>
                <c:pt idx="143">
                  <c:v>43959.47587962963</c:v>
                </c:pt>
                <c:pt idx="144">
                  <c:v>43959.479386574072</c:v>
                </c:pt>
                <c:pt idx="145">
                  <c:v>43959.482847222222</c:v>
                </c:pt>
                <c:pt idx="146">
                  <c:v>43959.486319444448</c:v>
                </c:pt>
                <c:pt idx="147">
                  <c:v>43959.48982638889</c:v>
                </c:pt>
                <c:pt idx="148">
                  <c:v>43959.493252314816</c:v>
                </c:pt>
                <c:pt idx="149">
                  <c:v>43959.495439814818</c:v>
                </c:pt>
                <c:pt idx="150">
                  <c:v>43959.496736111112</c:v>
                </c:pt>
                <c:pt idx="151">
                  <c:v>43959.500324074077</c:v>
                </c:pt>
                <c:pt idx="152">
                  <c:v>43959.503680555557</c:v>
                </c:pt>
                <c:pt idx="153">
                  <c:v>43959.507152777776</c:v>
                </c:pt>
                <c:pt idx="154">
                  <c:v>43959.510613425926</c:v>
                </c:pt>
                <c:pt idx="155">
                  <c:v>43959.514108796298</c:v>
                </c:pt>
                <c:pt idx="156">
                  <c:v>43959.517569444448</c:v>
                </c:pt>
                <c:pt idx="157">
                  <c:v>43959.52107638889</c:v>
                </c:pt>
                <c:pt idx="158">
                  <c:v>43959.524525462963</c:v>
                </c:pt>
                <c:pt idx="159">
                  <c:v>43959.528009259258</c:v>
                </c:pt>
                <c:pt idx="160">
                  <c:v>43959.531481481485</c:v>
                </c:pt>
                <c:pt idx="161">
                  <c:v>43959.534953703704</c:v>
                </c:pt>
                <c:pt idx="162">
                  <c:v>43959.538460648146</c:v>
                </c:pt>
                <c:pt idx="163">
                  <c:v>43959.542002314818</c:v>
                </c:pt>
                <c:pt idx="164">
                  <c:v>43959.545393518521</c:v>
                </c:pt>
                <c:pt idx="165">
                  <c:v>43959.548842592594</c:v>
                </c:pt>
                <c:pt idx="166">
                  <c:v>43959.55232638889</c:v>
                </c:pt>
                <c:pt idx="167">
                  <c:v>43959.555798611109</c:v>
                </c:pt>
                <c:pt idx="168">
                  <c:v>43959.559259259258</c:v>
                </c:pt>
                <c:pt idx="169">
                  <c:v>43959.562743055554</c:v>
                </c:pt>
                <c:pt idx="170">
                  <c:v>43959.56621527778</c:v>
                </c:pt>
                <c:pt idx="171">
                  <c:v>43959.569687499999</c:v>
                </c:pt>
                <c:pt idx="172">
                  <c:v>43959.573148148149</c:v>
                </c:pt>
                <c:pt idx="173">
                  <c:v>43959.574513888889</c:v>
                </c:pt>
                <c:pt idx="174">
                  <c:v>43959.576608796298</c:v>
                </c:pt>
                <c:pt idx="175">
                  <c:v>43959.580081018517</c:v>
                </c:pt>
                <c:pt idx="176">
                  <c:v>43959.583634259259</c:v>
                </c:pt>
                <c:pt idx="177">
                  <c:v>43959.587071759262</c:v>
                </c:pt>
                <c:pt idx="178">
                  <c:v>43959.590520833335</c:v>
                </c:pt>
                <c:pt idx="179">
                  <c:v>43959.594004629631</c:v>
                </c:pt>
                <c:pt idx="180">
                  <c:v>43959.597442129627</c:v>
                </c:pt>
                <c:pt idx="181">
                  <c:v>43959.600925925923</c:v>
                </c:pt>
                <c:pt idx="182">
                  <c:v>43959.604421296295</c:v>
                </c:pt>
                <c:pt idx="183">
                  <c:v>43959.607847222222</c:v>
                </c:pt>
                <c:pt idx="184">
                  <c:v>43959.611319444448</c:v>
                </c:pt>
                <c:pt idx="185">
                  <c:v>43959.614849537036</c:v>
                </c:pt>
                <c:pt idx="186">
                  <c:v>43959.618263888886</c:v>
                </c:pt>
                <c:pt idx="187">
                  <c:v>43959.621782407405</c:v>
                </c:pt>
                <c:pt idx="188">
                  <c:v>43959.6252662037</c:v>
                </c:pt>
                <c:pt idx="189">
                  <c:v>43959.628692129627</c:v>
                </c:pt>
                <c:pt idx="190">
                  <c:v>43959.632164351853</c:v>
                </c:pt>
                <c:pt idx="191">
                  <c:v>43959.635613425926</c:v>
                </c:pt>
                <c:pt idx="192">
                  <c:v>43959.639097222222</c:v>
                </c:pt>
                <c:pt idx="193">
                  <c:v>43959.642569444448</c:v>
                </c:pt>
                <c:pt idx="194">
                  <c:v>43959.646122685182</c:v>
                </c:pt>
                <c:pt idx="195">
                  <c:v>43959.649525462963</c:v>
                </c:pt>
                <c:pt idx="196">
                  <c:v>43959.653032407405</c:v>
                </c:pt>
                <c:pt idx="197">
                  <c:v>43959.656493055554</c:v>
                </c:pt>
                <c:pt idx="198">
                  <c:v>43959.658842592595</c:v>
                </c:pt>
                <c:pt idx="199">
                  <c:v>43959.659953703704</c:v>
                </c:pt>
                <c:pt idx="200">
                  <c:v>43959.663414351853</c:v>
                </c:pt>
                <c:pt idx="201">
                  <c:v>43959.666979166665</c:v>
                </c:pt>
                <c:pt idx="202">
                  <c:v>43959.670393518521</c:v>
                </c:pt>
                <c:pt idx="203">
                  <c:v>43959.673819444448</c:v>
                </c:pt>
                <c:pt idx="204">
                  <c:v>43959.677291666667</c:v>
                </c:pt>
                <c:pt idx="205">
                  <c:v>43959.680775462963</c:v>
                </c:pt>
                <c:pt idx="206">
                  <c:v>43959.684212962966</c:v>
                </c:pt>
                <c:pt idx="207">
                  <c:v>43959.687754629631</c:v>
                </c:pt>
                <c:pt idx="208">
                  <c:v>43959.691168981481</c:v>
                </c:pt>
                <c:pt idx="209">
                  <c:v>43959.694641203707</c:v>
                </c:pt>
                <c:pt idx="210">
                  <c:v>43959.698194444441</c:v>
                </c:pt>
                <c:pt idx="211">
                  <c:v>43959.701585648145</c:v>
                </c:pt>
                <c:pt idx="212">
                  <c:v>43959.702847222223</c:v>
                </c:pt>
                <c:pt idx="213">
                  <c:v>43959.705092592594</c:v>
                </c:pt>
                <c:pt idx="214">
                  <c:v>43959.708622685182</c:v>
                </c:pt>
                <c:pt idx="215">
                  <c:v>43959.712013888886</c:v>
                </c:pt>
                <c:pt idx="216">
                  <c:v>43959.715486111112</c:v>
                </c:pt>
                <c:pt idx="217">
                  <c:v>43959.718969907408</c:v>
                </c:pt>
                <c:pt idx="218">
                  <c:v>43959.722418981481</c:v>
                </c:pt>
                <c:pt idx="219">
                  <c:v>43959.72587962963</c:v>
                </c:pt>
                <c:pt idx="220">
                  <c:v>43959.729386574072</c:v>
                </c:pt>
                <c:pt idx="221">
                  <c:v>43959.732824074075</c:v>
                </c:pt>
                <c:pt idx="222">
                  <c:v>43959.736307870371</c:v>
                </c:pt>
                <c:pt idx="223">
                  <c:v>43959.739791666667</c:v>
                </c:pt>
                <c:pt idx="224">
                  <c:v>43959.743252314816</c:v>
                </c:pt>
                <c:pt idx="225">
                  <c:v>43959.746736111112</c:v>
                </c:pt>
                <c:pt idx="226">
                  <c:v>43959.750289351854</c:v>
                </c:pt>
                <c:pt idx="227">
                  <c:v>43959.753692129627</c:v>
                </c:pt>
                <c:pt idx="228">
                  <c:v>43959.757152777776</c:v>
                </c:pt>
                <c:pt idx="229">
                  <c:v>43959.760613425926</c:v>
                </c:pt>
                <c:pt idx="230">
                  <c:v>43959.764108796298</c:v>
                </c:pt>
                <c:pt idx="231">
                  <c:v>43959.767546296294</c:v>
                </c:pt>
                <c:pt idx="232">
                  <c:v>43959.771053240744</c:v>
                </c:pt>
                <c:pt idx="233">
                  <c:v>43959.774513888886</c:v>
                </c:pt>
                <c:pt idx="234">
                  <c:v>43959.777997685182</c:v>
                </c:pt>
                <c:pt idx="235">
                  <c:v>43959.781458333331</c:v>
                </c:pt>
                <c:pt idx="236">
                  <c:v>43959.784918981481</c:v>
                </c:pt>
                <c:pt idx="237">
                  <c:v>43959.788402777776</c:v>
                </c:pt>
                <c:pt idx="238">
                  <c:v>43959.791921296295</c:v>
                </c:pt>
                <c:pt idx="239">
                  <c:v>43959.795381944445</c:v>
                </c:pt>
                <c:pt idx="240">
                  <c:v>43959.798819444448</c:v>
                </c:pt>
                <c:pt idx="241">
                  <c:v>43959.802314814813</c:v>
                </c:pt>
                <c:pt idx="242">
                  <c:v>43959.805775462963</c:v>
                </c:pt>
                <c:pt idx="243">
                  <c:v>43959.809224537035</c:v>
                </c:pt>
                <c:pt idx="244">
                  <c:v>43959.812708333331</c:v>
                </c:pt>
                <c:pt idx="245">
                  <c:v>43959.816180555557</c:v>
                </c:pt>
                <c:pt idx="246">
                  <c:v>43959.819652777776</c:v>
                </c:pt>
                <c:pt idx="247">
                  <c:v>43959.823136574072</c:v>
                </c:pt>
                <c:pt idx="248">
                  <c:v>43959.826585648145</c:v>
                </c:pt>
                <c:pt idx="249">
                  <c:v>43959.830081018517</c:v>
                </c:pt>
                <c:pt idx="250">
                  <c:v>43959.833611111113</c:v>
                </c:pt>
                <c:pt idx="251">
                  <c:v>43959.837025462963</c:v>
                </c:pt>
                <c:pt idx="252">
                  <c:v>43959.83803240741</c:v>
                </c:pt>
                <c:pt idx="253">
                  <c:v>43959.83997685185</c:v>
                </c:pt>
                <c:pt idx="254">
                  <c:v>43959.840474537035</c:v>
                </c:pt>
                <c:pt idx="255">
                  <c:v>43959.841643518521</c:v>
                </c:pt>
                <c:pt idx="256">
                  <c:v>43959.843981481485</c:v>
                </c:pt>
                <c:pt idx="257">
                  <c:v>43959.847418981481</c:v>
                </c:pt>
                <c:pt idx="258">
                  <c:v>43959.850891203707</c:v>
                </c:pt>
                <c:pt idx="259">
                  <c:v>43959.854363425926</c:v>
                </c:pt>
                <c:pt idx="260">
                  <c:v>43959.857835648145</c:v>
                </c:pt>
                <c:pt idx="261">
                  <c:v>43959.861307870371</c:v>
                </c:pt>
                <c:pt idx="262">
                  <c:v>43959.864791666667</c:v>
                </c:pt>
                <c:pt idx="263">
                  <c:v>43959.868252314816</c:v>
                </c:pt>
                <c:pt idx="264">
                  <c:v>43959.871736111112</c:v>
                </c:pt>
                <c:pt idx="265">
                  <c:v>43959.875277777777</c:v>
                </c:pt>
                <c:pt idx="266">
                  <c:v>43959.878680555557</c:v>
                </c:pt>
                <c:pt idx="267">
                  <c:v>43959.882152777776</c:v>
                </c:pt>
                <c:pt idx="268">
                  <c:v>43959.885636574072</c:v>
                </c:pt>
                <c:pt idx="269">
                  <c:v>43959.889085648145</c:v>
                </c:pt>
                <c:pt idx="270">
                  <c:v>43959.892557870371</c:v>
                </c:pt>
                <c:pt idx="271">
                  <c:v>43959.896041666667</c:v>
                </c:pt>
                <c:pt idx="272">
                  <c:v>43959.89949074074</c:v>
                </c:pt>
                <c:pt idx="273">
                  <c:v>43959.902974537035</c:v>
                </c:pt>
                <c:pt idx="274">
                  <c:v>43959.906458333331</c:v>
                </c:pt>
                <c:pt idx="275">
                  <c:v>43959.909918981481</c:v>
                </c:pt>
                <c:pt idx="276">
                  <c:v>43959.913437499999</c:v>
                </c:pt>
                <c:pt idx="277">
                  <c:v>43959.916956018518</c:v>
                </c:pt>
                <c:pt idx="278">
                  <c:v>43959.920347222222</c:v>
                </c:pt>
                <c:pt idx="279">
                  <c:v>43959.923831018517</c:v>
                </c:pt>
                <c:pt idx="280">
                  <c:v>43959.927314814813</c:v>
                </c:pt>
                <c:pt idx="281">
                  <c:v>43959.930763888886</c:v>
                </c:pt>
                <c:pt idx="282">
                  <c:v>43959.934259259258</c:v>
                </c:pt>
                <c:pt idx="283">
                  <c:v>43959.937731481485</c:v>
                </c:pt>
                <c:pt idx="284">
                  <c:v>43959.941180555557</c:v>
                </c:pt>
                <c:pt idx="285">
                  <c:v>43959.944664351853</c:v>
                </c:pt>
                <c:pt idx="286">
                  <c:v>43959.948125000003</c:v>
                </c:pt>
                <c:pt idx="287">
                  <c:v>43959.951585648145</c:v>
                </c:pt>
                <c:pt idx="288">
                  <c:v>43959.955069444448</c:v>
                </c:pt>
                <c:pt idx="289">
                  <c:v>43959.958622685182</c:v>
                </c:pt>
                <c:pt idx="290">
                  <c:v>43959.962013888886</c:v>
                </c:pt>
                <c:pt idx="291">
                  <c:v>43959.965486111112</c:v>
                </c:pt>
                <c:pt idx="292">
                  <c:v>43959.968958333331</c:v>
                </c:pt>
                <c:pt idx="293">
                  <c:v>43959.972407407404</c:v>
                </c:pt>
                <c:pt idx="294">
                  <c:v>43959.975902777776</c:v>
                </c:pt>
                <c:pt idx="295">
                  <c:v>43959.979398148149</c:v>
                </c:pt>
                <c:pt idx="296">
                  <c:v>43959.982847222222</c:v>
                </c:pt>
                <c:pt idx="297">
                  <c:v>43959.986307870371</c:v>
                </c:pt>
                <c:pt idx="298">
                  <c:v>43959.989791666667</c:v>
                </c:pt>
                <c:pt idx="299">
                  <c:v>43959.993263888886</c:v>
                </c:pt>
                <c:pt idx="300">
                  <c:v>43959.996736111112</c:v>
                </c:pt>
              </c:numCache>
            </c:numRef>
          </c:cat>
          <c:val>
            <c:numRef>
              <c:f>'5_8_LZ_SOUTH'!$E$2:$E$302</c:f>
              <c:numCache>
                <c:formatCode>General</c:formatCode>
                <c:ptCount val="301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>
                  <c:v>#N/A</c:v>
                </c:pt>
                <c:pt idx="49">
                  <c:v>#N/A</c:v>
                </c:pt>
                <c:pt idx="50">
                  <c:v>#N/A</c:v>
                </c:pt>
                <c:pt idx="51">
                  <c:v>#N/A</c:v>
                </c:pt>
                <c:pt idx="52">
                  <c:v>#N/A</c:v>
                </c:pt>
                <c:pt idx="53">
                  <c:v>#N/A</c:v>
                </c:pt>
                <c:pt idx="54">
                  <c:v>#N/A</c:v>
                </c:pt>
                <c:pt idx="55">
                  <c:v>#N/A</c:v>
                </c:pt>
                <c:pt idx="56">
                  <c:v>#N/A</c:v>
                </c:pt>
                <c:pt idx="57">
                  <c:v>#N/A</c:v>
                </c:pt>
                <c:pt idx="58">
                  <c:v>#N/A</c:v>
                </c:pt>
                <c:pt idx="59">
                  <c:v>#N/A</c:v>
                </c:pt>
                <c:pt idx="60">
                  <c:v>#N/A</c:v>
                </c:pt>
                <c:pt idx="61">
                  <c:v>#N/A</c:v>
                </c:pt>
                <c:pt idx="62">
                  <c:v>#N/A</c:v>
                </c:pt>
                <c:pt idx="63">
                  <c:v>#N/A</c:v>
                </c:pt>
                <c:pt idx="64">
                  <c:v>#N/A</c:v>
                </c:pt>
                <c:pt idx="65">
                  <c:v>19.70631980896</c:v>
                </c:pt>
                <c:pt idx="66">
                  <c:v>13.496062278747599</c:v>
                </c:pt>
                <c:pt idx="67">
                  <c:v>6.6263518333435103</c:v>
                </c:pt>
                <c:pt idx="68">
                  <c:v>5.8324856758117702</c:v>
                </c:pt>
                <c:pt idx="69">
                  <c:v>8.1112689971923793</c:v>
                </c:pt>
                <c:pt idx="70">
                  <c:v>3.8556125164032</c:v>
                </c:pt>
                <c:pt idx="71">
                  <c:v>0</c:v>
                </c:pt>
                <c:pt idx="72">
                  <c:v>0</c:v>
                </c:pt>
                <c:pt idx="73">
                  <c:v>11.062816619873001</c:v>
                </c:pt>
                <c:pt idx="74">
                  <c:v>10.800859451293899</c:v>
                </c:pt>
                <c:pt idx="75">
                  <c:v>5.6724519729614302</c:v>
                </c:pt>
                <c:pt idx="76">
                  <c:v>0.21642802655696899</c:v>
                </c:pt>
                <c:pt idx="77">
                  <c:v>3.4954907894134499</c:v>
                </c:pt>
                <c:pt idx="78">
                  <c:v>2.8939683437347399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1.8922418355941799</c:v>
                </c:pt>
                <c:pt idx="102">
                  <c:v>1.10746610164642</c:v>
                </c:pt>
                <c:pt idx="103">
                  <c:v>1.84383869171143</c:v>
                </c:pt>
                <c:pt idx="104">
                  <c:v>1.53815841674805</c:v>
                </c:pt>
                <c:pt idx="105">
                  <c:v>0.96022093296051003</c:v>
                </c:pt>
                <c:pt idx="106">
                  <c:v>2.9652764797210698</c:v>
                </c:pt>
                <c:pt idx="107">
                  <c:v>1.31687879562378</c:v>
                </c:pt>
                <c:pt idx="108">
                  <c:v>0.57493549585342396</c:v>
                </c:pt>
                <c:pt idx="109">
                  <c:v>2.26024341583252</c:v>
                </c:pt>
                <c:pt idx="110">
                  <c:v>1.94592952728271</c:v>
                </c:pt>
                <c:pt idx="111">
                  <c:v>4.3969202041626003</c:v>
                </c:pt>
                <c:pt idx="112">
                  <c:v>2.5554847717285201</c:v>
                </c:pt>
                <c:pt idx="113">
                  <c:v>0</c:v>
                </c:pt>
                <c:pt idx="114">
                  <c:v>0.82029229402542103</c:v>
                </c:pt>
                <c:pt idx="115">
                  <c:v>6.2576370239257804</c:v>
                </c:pt>
                <c:pt idx="116">
                  <c:v>4.27807712554932</c:v>
                </c:pt>
                <c:pt idx="117">
                  <c:v>2.7384066581726101</c:v>
                </c:pt>
                <c:pt idx="118">
                  <c:v>7.4744787216186497</c:v>
                </c:pt>
                <c:pt idx="119">
                  <c:v>13.553168296814</c:v>
                </c:pt>
                <c:pt idx="120">
                  <c:v>13.344846725463899</c:v>
                </c:pt>
                <c:pt idx="121">
                  <c:v>45.250133514404297</c:v>
                </c:pt>
                <c:pt idx="122">
                  <c:v>55.809535980224602</c:v>
                </c:pt>
                <c:pt idx="123">
                  <c:v>57.3114204406738</c:v>
                </c:pt>
                <c:pt idx="124">
                  <c:v>19.969659805297901</c:v>
                </c:pt>
                <c:pt idx="125">
                  <c:v>0</c:v>
                </c:pt>
                <c:pt idx="126">
                  <c:v>0</c:v>
                </c:pt>
                <c:pt idx="127">
                  <c:v>47.393497467041001</c:v>
                </c:pt>
                <c:pt idx="128">
                  <c:v>743.24542236328102</c:v>
                </c:pt>
                <c:pt idx="129">
                  <c:v>167.59231567382801</c:v>
                </c:pt>
                <c:pt idx="130">
                  <c:v>39.453201293945298</c:v>
                </c:pt>
                <c:pt idx="131">
                  <c:v>20.5571804046631</c:v>
                </c:pt>
                <c:pt idx="132">
                  <c:v>25.419315338134801</c:v>
                </c:pt>
                <c:pt idx="133">
                  <c:v>7.1263694763183603</c:v>
                </c:pt>
                <c:pt idx="134">
                  <c:v>25.624954223632798</c:v>
                </c:pt>
                <c:pt idx="135">
                  <c:v>6.3934187889099103</c:v>
                </c:pt>
                <c:pt idx="136">
                  <c:v>27.640460968017599</c:v>
                </c:pt>
                <c:pt idx="137">
                  <c:v>4500</c:v>
                </c:pt>
                <c:pt idx="138">
                  <c:v>400.12466430664102</c:v>
                </c:pt>
                <c:pt idx="139">
                  <c:v>0</c:v>
                </c:pt>
                <c:pt idx="140">
                  <c:v>167.44943237304699</c:v>
                </c:pt>
                <c:pt idx="141">
                  <c:v>1391.52258300781</c:v>
                </c:pt>
                <c:pt idx="142">
                  <c:v>154.62641906738301</c:v>
                </c:pt>
                <c:pt idx="143">
                  <c:v>612.16510009765602</c:v>
                </c:pt>
                <c:pt idx="144">
                  <c:v>0</c:v>
                </c:pt>
                <c:pt idx="145">
                  <c:v>4060.11889648438</c:v>
                </c:pt>
                <c:pt idx="146">
                  <c:v>155.15858459472699</c:v>
                </c:pt>
                <c:pt idx="147">
                  <c:v>346.9697265625</c:v>
                </c:pt>
                <c:pt idx="148">
                  <c:v>4500</c:v>
                </c:pt>
                <c:pt idx="149">
                  <c:v>158.88946533203099</c:v>
                </c:pt>
                <c:pt idx="150">
                  <c:v>18.566810607910199</c:v>
                </c:pt>
                <c:pt idx="151">
                  <c:v>7.5353260040283203</c:v>
                </c:pt>
                <c:pt idx="152">
                  <c:v>6.95481252670288</c:v>
                </c:pt>
                <c:pt idx="153">
                  <c:v>0.35034939646720897</c:v>
                </c:pt>
                <c:pt idx="154">
                  <c:v>19.238815307617202</c:v>
                </c:pt>
                <c:pt idx="155">
                  <c:v>4500</c:v>
                </c:pt>
                <c:pt idx="156">
                  <c:v>342.31066894531301</c:v>
                </c:pt>
                <c:pt idx="157">
                  <c:v>4500</c:v>
                </c:pt>
                <c:pt idx="158">
                  <c:v>4500</c:v>
                </c:pt>
                <c:pt idx="159">
                  <c:v>4500</c:v>
                </c:pt>
                <c:pt idx="160">
                  <c:v>4500</c:v>
                </c:pt>
                <c:pt idx="161">
                  <c:v>4500</c:v>
                </c:pt>
                <c:pt idx="162">
                  <c:v>4500</c:v>
                </c:pt>
                <c:pt idx="163">
                  <c:v>4500</c:v>
                </c:pt>
                <c:pt idx="164">
                  <c:v>3100.49389648437</c:v>
                </c:pt>
                <c:pt idx="165">
                  <c:v>2284.16479492187</c:v>
                </c:pt>
                <c:pt idx="166">
                  <c:v>1877.85668945312</c:v>
                </c:pt>
                <c:pt idx="167">
                  <c:v>4500</c:v>
                </c:pt>
                <c:pt idx="168">
                  <c:v>4500</c:v>
                </c:pt>
                <c:pt idx="169">
                  <c:v>4500</c:v>
                </c:pt>
                <c:pt idx="170">
                  <c:v>4500</c:v>
                </c:pt>
                <c:pt idx="171">
                  <c:v>4500</c:v>
                </c:pt>
                <c:pt idx="172">
                  <c:v>4500</c:v>
                </c:pt>
                <c:pt idx="173">
                  <c:v>4500</c:v>
                </c:pt>
                <c:pt idx="174">
                  <c:v>4500</c:v>
                </c:pt>
                <c:pt idx="175">
                  <c:v>4500</c:v>
                </c:pt>
                <c:pt idx="176">
                  <c:v>4500</c:v>
                </c:pt>
                <c:pt idx="177">
                  <c:v>4500</c:v>
                </c:pt>
                <c:pt idx="178">
                  <c:v>4500</c:v>
                </c:pt>
                <c:pt idx="179">
                  <c:v>4500</c:v>
                </c:pt>
                <c:pt idx="180">
                  <c:v>4500</c:v>
                </c:pt>
                <c:pt idx="181">
                  <c:v>4500</c:v>
                </c:pt>
                <c:pt idx="182">
                  <c:v>4500</c:v>
                </c:pt>
                <c:pt idx="183">
                  <c:v>4500</c:v>
                </c:pt>
                <c:pt idx="184">
                  <c:v>4500</c:v>
                </c:pt>
                <c:pt idx="185">
                  <c:v>4500</c:v>
                </c:pt>
                <c:pt idx="186">
                  <c:v>4500</c:v>
                </c:pt>
                <c:pt idx="187">
                  <c:v>493.07391357421898</c:v>
                </c:pt>
                <c:pt idx="188">
                  <c:v>173.51174926757801</c:v>
                </c:pt>
                <c:pt idx="189">
                  <c:v>9.7452344894409197</c:v>
                </c:pt>
                <c:pt idx="190">
                  <c:v>345.87344360351602</c:v>
                </c:pt>
                <c:pt idx="191">
                  <c:v>36.534225463867202</c:v>
                </c:pt>
                <c:pt idx="192">
                  <c:v>93.611961364746094</c:v>
                </c:pt>
                <c:pt idx="193">
                  <c:v>12.5749425888062</c:v>
                </c:pt>
                <c:pt idx="194">
                  <c:v>10.7351589202881</c:v>
                </c:pt>
                <c:pt idx="195">
                  <c:v>12.0646362304688</c:v>
                </c:pt>
                <c:pt idx="196">
                  <c:v>15.1186628341675</c:v>
                </c:pt>
                <c:pt idx="197">
                  <c:v>12.690904617309601</c:v>
                </c:pt>
                <c:pt idx="198">
                  <c:v>15.608283996581999</c:v>
                </c:pt>
                <c:pt idx="199">
                  <c:v>8.9319372177124006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#N/A</c:v>
                </c:pt>
                <c:pt idx="226">
                  <c:v>#N/A</c:v>
                </c:pt>
                <c:pt idx="227">
                  <c:v>#N/A</c:v>
                </c:pt>
                <c:pt idx="228">
                  <c:v>#N/A</c:v>
                </c:pt>
                <c:pt idx="229">
                  <c:v>#N/A</c:v>
                </c:pt>
                <c:pt idx="230">
                  <c:v>#N/A</c:v>
                </c:pt>
                <c:pt idx="231">
                  <c:v>#N/A</c:v>
                </c:pt>
                <c:pt idx="232">
                  <c:v>#N/A</c:v>
                </c:pt>
                <c:pt idx="233">
                  <c:v>#N/A</c:v>
                </c:pt>
                <c:pt idx="234">
                  <c:v>#N/A</c:v>
                </c:pt>
                <c:pt idx="235">
                  <c:v>#N/A</c:v>
                </c:pt>
                <c:pt idx="236">
                  <c:v>#N/A</c:v>
                </c:pt>
                <c:pt idx="237">
                  <c:v>#N/A</c:v>
                </c:pt>
                <c:pt idx="238">
                  <c:v>#N/A</c:v>
                </c:pt>
                <c:pt idx="239">
                  <c:v>#N/A</c:v>
                </c:pt>
                <c:pt idx="240">
                  <c:v>#N/A</c:v>
                </c:pt>
                <c:pt idx="241">
                  <c:v>#N/A</c:v>
                </c:pt>
                <c:pt idx="242">
                  <c:v>#N/A</c:v>
                </c:pt>
                <c:pt idx="243">
                  <c:v>#N/A</c:v>
                </c:pt>
                <c:pt idx="244">
                  <c:v>#N/A</c:v>
                </c:pt>
                <c:pt idx="245">
                  <c:v>#N/A</c:v>
                </c:pt>
                <c:pt idx="246">
                  <c:v>#N/A</c:v>
                </c:pt>
                <c:pt idx="247">
                  <c:v>#N/A</c:v>
                </c:pt>
                <c:pt idx="248">
                  <c:v>#N/A</c:v>
                </c:pt>
                <c:pt idx="249">
                  <c:v>#N/A</c:v>
                </c:pt>
                <c:pt idx="250">
                  <c:v>#N/A</c:v>
                </c:pt>
                <c:pt idx="251">
                  <c:v>#N/A</c:v>
                </c:pt>
                <c:pt idx="252">
                  <c:v>#N/A</c:v>
                </c:pt>
                <c:pt idx="253">
                  <c:v>#N/A</c:v>
                </c:pt>
                <c:pt idx="254">
                  <c:v>#N/A</c:v>
                </c:pt>
                <c:pt idx="255">
                  <c:v>#N/A</c:v>
                </c:pt>
                <c:pt idx="256">
                  <c:v>#N/A</c:v>
                </c:pt>
                <c:pt idx="257">
                  <c:v>#N/A</c:v>
                </c:pt>
                <c:pt idx="258">
                  <c:v>#N/A</c:v>
                </c:pt>
                <c:pt idx="259">
                  <c:v>#N/A</c:v>
                </c:pt>
                <c:pt idx="260">
                  <c:v>#N/A</c:v>
                </c:pt>
                <c:pt idx="261">
                  <c:v>#N/A</c:v>
                </c:pt>
                <c:pt idx="262">
                  <c:v>#N/A</c:v>
                </c:pt>
                <c:pt idx="263">
                  <c:v>#N/A</c:v>
                </c:pt>
                <c:pt idx="264">
                  <c:v>#N/A</c:v>
                </c:pt>
                <c:pt idx="265">
                  <c:v>#N/A</c:v>
                </c:pt>
                <c:pt idx="266">
                  <c:v>#N/A</c:v>
                </c:pt>
                <c:pt idx="267">
                  <c:v>#N/A</c:v>
                </c:pt>
                <c:pt idx="268">
                  <c:v>#N/A</c:v>
                </c:pt>
                <c:pt idx="269">
                  <c:v>#N/A</c:v>
                </c:pt>
                <c:pt idx="270">
                  <c:v>#N/A</c:v>
                </c:pt>
                <c:pt idx="271">
                  <c:v>#N/A</c:v>
                </c:pt>
                <c:pt idx="272">
                  <c:v>#N/A</c:v>
                </c:pt>
                <c:pt idx="273">
                  <c:v>#N/A</c:v>
                </c:pt>
                <c:pt idx="274">
                  <c:v>#N/A</c:v>
                </c:pt>
                <c:pt idx="275">
                  <c:v>#N/A</c:v>
                </c:pt>
                <c:pt idx="276">
                  <c:v>#N/A</c:v>
                </c:pt>
                <c:pt idx="277">
                  <c:v>#N/A</c:v>
                </c:pt>
                <c:pt idx="278">
                  <c:v>#N/A</c:v>
                </c:pt>
                <c:pt idx="279">
                  <c:v>#N/A</c:v>
                </c:pt>
                <c:pt idx="280">
                  <c:v>#N/A</c:v>
                </c:pt>
                <c:pt idx="281">
                  <c:v>#N/A</c:v>
                </c:pt>
                <c:pt idx="282">
                  <c:v>#N/A</c:v>
                </c:pt>
                <c:pt idx="283">
                  <c:v>#N/A</c:v>
                </c:pt>
                <c:pt idx="284">
                  <c:v>#N/A</c:v>
                </c:pt>
                <c:pt idx="285">
                  <c:v>#N/A</c:v>
                </c:pt>
                <c:pt idx="286">
                  <c:v>#N/A</c:v>
                </c:pt>
                <c:pt idx="287">
                  <c:v>#N/A</c:v>
                </c:pt>
                <c:pt idx="288">
                  <c:v>#N/A</c:v>
                </c:pt>
                <c:pt idx="289">
                  <c:v>#N/A</c:v>
                </c:pt>
                <c:pt idx="290">
                  <c:v>#N/A</c:v>
                </c:pt>
                <c:pt idx="291">
                  <c:v>#N/A</c:v>
                </c:pt>
                <c:pt idx="292">
                  <c:v>#N/A</c:v>
                </c:pt>
                <c:pt idx="293">
                  <c:v>#N/A</c:v>
                </c:pt>
                <c:pt idx="294">
                  <c:v>#N/A</c:v>
                </c:pt>
                <c:pt idx="295">
                  <c:v>#N/A</c:v>
                </c:pt>
                <c:pt idx="296">
                  <c:v>#N/A</c:v>
                </c:pt>
                <c:pt idx="297">
                  <c:v>#N/A</c:v>
                </c:pt>
                <c:pt idx="298">
                  <c:v>#N/A</c:v>
                </c:pt>
                <c:pt idx="299">
                  <c:v>#N/A</c:v>
                </c:pt>
                <c:pt idx="300">
                  <c:v>#N/A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610360"/>
        <c:axId val="147615848"/>
      </c:lineChart>
      <c:catAx>
        <c:axId val="147615064"/>
        <c:scaling>
          <c:orientation val="minMax"/>
        </c:scaling>
        <c:delete val="0"/>
        <c:axPos val="b"/>
        <c:numFmt formatCode="m/d/yyyy\ h:mm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613496"/>
        <c:crosses val="autoZero"/>
        <c:auto val="0"/>
        <c:lblAlgn val="ctr"/>
        <c:lblOffset val="100"/>
        <c:tickLblSkip val="36"/>
        <c:noMultiLvlLbl val="0"/>
      </c:catAx>
      <c:valAx>
        <c:axId val="147613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615064"/>
        <c:crosses val="autoZero"/>
        <c:crossBetween val="between"/>
      </c:valAx>
      <c:valAx>
        <c:axId val="147615848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610360"/>
        <c:crosses val="max"/>
        <c:crossBetween val="between"/>
        <c:majorUnit val="1000"/>
      </c:valAx>
      <c:dateAx>
        <c:axId val="147610360"/>
        <c:scaling>
          <c:orientation val="minMax"/>
        </c:scaling>
        <c:delete val="1"/>
        <c:axPos val="b"/>
        <c:numFmt formatCode="m/d/yyyy\ h:mm" sourceLinked="1"/>
        <c:majorTickMark val="out"/>
        <c:minorTickMark val="none"/>
        <c:tickLblPos val="nextTo"/>
        <c:crossAx val="147615848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SCED LMP at </a:t>
            </a:r>
            <a:r>
              <a:rPr lang="en-US" b="1" dirty="0" err="1"/>
              <a:t>LZ_South</a:t>
            </a:r>
            <a:endParaRPr lang="en-US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'5_11 LZ_SOUTH'!$D$1</c:f>
              <c:strCache>
                <c:ptCount val="1"/>
                <c:pt idx="0">
                  <c:v>LZ_SOUTH LMP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'5_11 LZ_SOUTH'!$A$2:$A$290</c:f>
              <c:numCache>
                <c:formatCode>m/d/yy\ h:mm;@</c:formatCode>
                <c:ptCount val="289"/>
                <c:pt idx="0">
                  <c:v>43962.000335648147</c:v>
                </c:pt>
                <c:pt idx="1">
                  <c:v>43962.003703703704</c:v>
                </c:pt>
                <c:pt idx="2">
                  <c:v>43962.007175925923</c:v>
                </c:pt>
                <c:pt idx="3">
                  <c:v>43962.010625000003</c:v>
                </c:pt>
                <c:pt idx="4">
                  <c:v>43962.014085648145</c:v>
                </c:pt>
                <c:pt idx="5">
                  <c:v>43962.017581018517</c:v>
                </c:pt>
                <c:pt idx="6">
                  <c:v>43962.021041666667</c:v>
                </c:pt>
                <c:pt idx="7">
                  <c:v>43962.024548611109</c:v>
                </c:pt>
                <c:pt idx="8">
                  <c:v>43962.028032407405</c:v>
                </c:pt>
                <c:pt idx="9">
                  <c:v>43962.031481481485</c:v>
                </c:pt>
                <c:pt idx="10">
                  <c:v>43962.034930555557</c:v>
                </c:pt>
                <c:pt idx="11">
                  <c:v>43962.038402777776</c:v>
                </c:pt>
                <c:pt idx="12">
                  <c:v>43962.041990740741</c:v>
                </c:pt>
                <c:pt idx="13">
                  <c:v>43962.045358796298</c:v>
                </c:pt>
                <c:pt idx="14">
                  <c:v>43962.048819444448</c:v>
                </c:pt>
                <c:pt idx="15">
                  <c:v>43962.052303240744</c:v>
                </c:pt>
                <c:pt idx="16">
                  <c:v>43962.055775462963</c:v>
                </c:pt>
                <c:pt idx="17">
                  <c:v>43962.059224537035</c:v>
                </c:pt>
                <c:pt idx="18">
                  <c:v>43962.062708333331</c:v>
                </c:pt>
                <c:pt idx="19">
                  <c:v>43962.066157407404</c:v>
                </c:pt>
                <c:pt idx="20">
                  <c:v>43962.069641203707</c:v>
                </c:pt>
                <c:pt idx="21">
                  <c:v>43962.073113425926</c:v>
                </c:pt>
                <c:pt idx="22">
                  <c:v>43962.076597222222</c:v>
                </c:pt>
                <c:pt idx="23">
                  <c:v>43962.080069444448</c:v>
                </c:pt>
                <c:pt idx="24">
                  <c:v>43962.083645833336</c:v>
                </c:pt>
                <c:pt idx="25">
                  <c:v>43962.08699074074</c:v>
                </c:pt>
                <c:pt idx="26">
                  <c:v>43962.090509259258</c:v>
                </c:pt>
                <c:pt idx="27">
                  <c:v>43962.093969907408</c:v>
                </c:pt>
                <c:pt idx="28">
                  <c:v>43962.097430555557</c:v>
                </c:pt>
                <c:pt idx="29">
                  <c:v>43962.100891203707</c:v>
                </c:pt>
                <c:pt idx="30">
                  <c:v>43962.104375000003</c:v>
                </c:pt>
                <c:pt idx="31">
                  <c:v>43962.107847222222</c:v>
                </c:pt>
                <c:pt idx="32">
                  <c:v>43962.111307870371</c:v>
                </c:pt>
                <c:pt idx="33">
                  <c:v>43962.11482638889</c:v>
                </c:pt>
                <c:pt idx="34">
                  <c:v>43962.118263888886</c:v>
                </c:pt>
                <c:pt idx="35">
                  <c:v>43962.121747685182</c:v>
                </c:pt>
                <c:pt idx="36">
                  <c:v>43962.125277777777</c:v>
                </c:pt>
                <c:pt idx="37">
                  <c:v>43962.128692129627</c:v>
                </c:pt>
                <c:pt idx="38">
                  <c:v>43962.13212962963</c:v>
                </c:pt>
                <c:pt idx="39">
                  <c:v>43962.135648148149</c:v>
                </c:pt>
                <c:pt idx="40">
                  <c:v>43962.139108796298</c:v>
                </c:pt>
                <c:pt idx="41">
                  <c:v>43962.142569444448</c:v>
                </c:pt>
                <c:pt idx="42">
                  <c:v>43962.146053240744</c:v>
                </c:pt>
                <c:pt idx="43">
                  <c:v>43962.149502314816</c:v>
                </c:pt>
                <c:pt idx="44">
                  <c:v>43962.152997685182</c:v>
                </c:pt>
                <c:pt idx="45">
                  <c:v>43962.156481481485</c:v>
                </c:pt>
                <c:pt idx="46">
                  <c:v>43962.159942129627</c:v>
                </c:pt>
                <c:pt idx="47">
                  <c:v>43962.163414351853</c:v>
                </c:pt>
                <c:pt idx="48">
                  <c:v>43962.166990740741</c:v>
                </c:pt>
                <c:pt idx="49">
                  <c:v>43962.170347222222</c:v>
                </c:pt>
                <c:pt idx="50">
                  <c:v>43962.173807870371</c:v>
                </c:pt>
                <c:pt idx="51">
                  <c:v>43962.17732638889</c:v>
                </c:pt>
                <c:pt idx="52">
                  <c:v>43962.180763888886</c:v>
                </c:pt>
                <c:pt idx="53">
                  <c:v>43962.184224537035</c:v>
                </c:pt>
                <c:pt idx="54">
                  <c:v>43962.187743055554</c:v>
                </c:pt>
                <c:pt idx="55">
                  <c:v>43962.191145833334</c:v>
                </c:pt>
                <c:pt idx="56">
                  <c:v>43962.194652777776</c:v>
                </c:pt>
                <c:pt idx="57">
                  <c:v>43962.198136574072</c:v>
                </c:pt>
                <c:pt idx="58">
                  <c:v>43962.201597222222</c:v>
                </c:pt>
                <c:pt idx="59">
                  <c:v>43962.205069444448</c:v>
                </c:pt>
                <c:pt idx="60">
                  <c:v>43962.208668981482</c:v>
                </c:pt>
                <c:pt idx="61">
                  <c:v>43962.212025462963</c:v>
                </c:pt>
                <c:pt idx="62">
                  <c:v>43962.215474537035</c:v>
                </c:pt>
                <c:pt idx="63">
                  <c:v>43962.218958333331</c:v>
                </c:pt>
                <c:pt idx="64">
                  <c:v>43962.222511574073</c:v>
                </c:pt>
                <c:pt idx="65">
                  <c:v>43962.225891203707</c:v>
                </c:pt>
                <c:pt idx="66">
                  <c:v>43962.229375000003</c:v>
                </c:pt>
                <c:pt idx="67">
                  <c:v>43962.232835648145</c:v>
                </c:pt>
                <c:pt idx="68">
                  <c:v>43962.236307870371</c:v>
                </c:pt>
                <c:pt idx="69">
                  <c:v>43962.239803240744</c:v>
                </c:pt>
                <c:pt idx="70">
                  <c:v>43962.243263888886</c:v>
                </c:pt>
                <c:pt idx="71">
                  <c:v>43962.246747685182</c:v>
                </c:pt>
                <c:pt idx="72">
                  <c:v>43962.2502662037</c:v>
                </c:pt>
                <c:pt idx="73">
                  <c:v>43962.253680555557</c:v>
                </c:pt>
                <c:pt idx="74">
                  <c:v>43962.257152777776</c:v>
                </c:pt>
                <c:pt idx="75">
                  <c:v>43962.260625000003</c:v>
                </c:pt>
                <c:pt idx="76">
                  <c:v>43962.264085648145</c:v>
                </c:pt>
                <c:pt idx="77">
                  <c:v>43962.267569444448</c:v>
                </c:pt>
                <c:pt idx="78">
                  <c:v>43962.271041666667</c:v>
                </c:pt>
                <c:pt idx="79">
                  <c:v>43962.274502314816</c:v>
                </c:pt>
                <c:pt idx="80">
                  <c:v>43962.277986111112</c:v>
                </c:pt>
                <c:pt idx="81">
                  <c:v>43962.281469907408</c:v>
                </c:pt>
                <c:pt idx="82">
                  <c:v>43962.284930555557</c:v>
                </c:pt>
                <c:pt idx="83">
                  <c:v>43962.288414351853</c:v>
                </c:pt>
                <c:pt idx="84">
                  <c:v>43962.291932870372</c:v>
                </c:pt>
                <c:pt idx="85">
                  <c:v>43962.295416666668</c:v>
                </c:pt>
                <c:pt idx="86">
                  <c:v>43962.29886574074</c:v>
                </c:pt>
                <c:pt idx="87">
                  <c:v>43962.302303240744</c:v>
                </c:pt>
                <c:pt idx="88">
                  <c:v>43962.305775462963</c:v>
                </c:pt>
                <c:pt idx="89">
                  <c:v>43962.309236111112</c:v>
                </c:pt>
                <c:pt idx="90">
                  <c:v>43962.312719907408</c:v>
                </c:pt>
                <c:pt idx="91">
                  <c:v>43962.316192129627</c:v>
                </c:pt>
                <c:pt idx="92">
                  <c:v>43962.319664351853</c:v>
                </c:pt>
                <c:pt idx="93">
                  <c:v>43962.323171296295</c:v>
                </c:pt>
                <c:pt idx="94">
                  <c:v>43962.326608796298</c:v>
                </c:pt>
                <c:pt idx="95">
                  <c:v>43962.330092592594</c:v>
                </c:pt>
                <c:pt idx="96">
                  <c:v>43962.333657407406</c:v>
                </c:pt>
                <c:pt idx="97">
                  <c:v>43962.337037037039</c:v>
                </c:pt>
                <c:pt idx="98">
                  <c:v>43962.340486111112</c:v>
                </c:pt>
                <c:pt idx="99">
                  <c:v>43962.343958333331</c:v>
                </c:pt>
                <c:pt idx="100">
                  <c:v>43962.347418981481</c:v>
                </c:pt>
                <c:pt idx="101">
                  <c:v>43962.350891203707</c:v>
                </c:pt>
                <c:pt idx="102">
                  <c:v>43962.354409722226</c:v>
                </c:pt>
                <c:pt idx="103">
                  <c:v>43962.357847222222</c:v>
                </c:pt>
                <c:pt idx="104">
                  <c:v>43962.361342592594</c:v>
                </c:pt>
                <c:pt idx="105">
                  <c:v>43962.364803240744</c:v>
                </c:pt>
                <c:pt idx="106">
                  <c:v>43962.368287037039</c:v>
                </c:pt>
                <c:pt idx="107">
                  <c:v>43962.371770833335</c:v>
                </c:pt>
                <c:pt idx="108">
                  <c:v>43962.375277777777</c:v>
                </c:pt>
                <c:pt idx="109">
                  <c:v>43962.378680555557</c:v>
                </c:pt>
                <c:pt idx="110">
                  <c:v>43962.382175925923</c:v>
                </c:pt>
                <c:pt idx="111">
                  <c:v>43962.385682870372</c:v>
                </c:pt>
                <c:pt idx="112">
                  <c:v>43962.389108796298</c:v>
                </c:pt>
                <c:pt idx="113">
                  <c:v>43962.392581018517</c:v>
                </c:pt>
                <c:pt idx="114">
                  <c:v>43962.39607638889</c:v>
                </c:pt>
                <c:pt idx="115">
                  <c:v>43962.399525462963</c:v>
                </c:pt>
                <c:pt idx="116">
                  <c:v>43962.403009259258</c:v>
                </c:pt>
                <c:pt idx="117">
                  <c:v>43962.4065162037</c:v>
                </c:pt>
                <c:pt idx="118">
                  <c:v>43962.409942129627</c:v>
                </c:pt>
                <c:pt idx="119">
                  <c:v>43962.413437499999</c:v>
                </c:pt>
                <c:pt idx="120">
                  <c:v>43962.416979166665</c:v>
                </c:pt>
                <c:pt idx="121">
                  <c:v>43962.420358796298</c:v>
                </c:pt>
                <c:pt idx="122">
                  <c:v>43962.423854166664</c:v>
                </c:pt>
                <c:pt idx="123">
                  <c:v>43962.427337962959</c:v>
                </c:pt>
                <c:pt idx="124">
                  <c:v>43962.430763888886</c:v>
                </c:pt>
                <c:pt idx="125">
                  <c:v>43962.434247685182</c:v>
                </c:pt>
                <c:pt idx="126">
                  <c:v>43962.437743055554</c:v>
                </c:pt>
                <c:pt idx="127">
                  <c:v>43962.441180555557</c:v>
                </c:pt>
                <c:pt idx="128">
                  <c:v>43962.444652777776</c:v>
                </c:pt>
                <c:pt idx="129">
                  <c:v>43962.448136574072</c:v>
                </c:pt>
                <c:pt idx="130">
                  <c:v>43962.451608796298</c:v>
                </c:pt>
                <c:pt idx="131">
                  <c:v>43962.455127314817</c:v>
                </c:pt>
                <c:pt idx="132">
                  <c:v>43962.458634259259</c:v>
                </c:pt>
                <c:pt idx="133">
                  <c:v>43962.462048611109</c:v>
                </c:pt>
                <c:pt idx="134">
                  <c:v>43962.465497685182</c:v>
                </c:pt>
                <c:pt idx="135">
                  <c:v>43962.468993055554</c:v>
                </c:pt>
                <c:pt idx="136">
                  <c:v>43962.472442129627</c:v>
                </c:pt>
                <c:pt idx="137">
                  <c:v>43962.475902777776</c:v>
                </c:pt>
                <c:pt idx="138">
                  <c:v>43962.479386574072</c:v>
                </c:pt>
                <c:pt idx="139">
                  <c:v>43962.482847222222</c:v>
                </c:pt>
                <c:pt idx="140">
                  <c:v>43962.48642361111</c:v>
                </c:pt>
                <c:pt idx="141">
                  <c:v>43962.489803240744</c:v>
                </c:pt>
                <c:pt idx="142">
                  <c:v>43962.493252314816</c:v>
                </c:pt>
                <c:pt idx="143">
                  <c:v>43962.496759259258</c:v>
                </c:pt>
                <c:pt idx="144">
                  <c:v>43962.5003125</c:v>
                </c:pt>
                <c:pt idx="145">
                  <c:v>43962.503807870373</c:v>
                </c:pt>
                <c:pt idx="146">
                  <c:v>43962.507187499999</c:v>
                </c:pt>
                <c:pt idx="147">
                  <c:v>43962.510636574072</c:v>
                </c:pt>
                <c:pt idx="148">
                  <c:v>43962.514131944445</c:v>
                </c:pt>
                <c:pt idx="149">
                  <c:v>43962.517604166664</c:v>
                </c:pt>
                <c:pt idx="150">
                  <c:v>43962.52107638889</c:v>
                </c:pt>
                <c:pt idx="151">
                  <c:v>43962.524583333332</c:v>
                </c:pt>
                <c:pt idx="152">
                  <c:v>43962.527997685182</c:v>
                </c:pt>
                <c:pt idx="153">
                  <c:v>43962.531469907408</c:v>
                </c:pt>
                <c:pt idx="154">
                  <c:v>43962.534930555557</c:v>
                </c:pt>
                <c:pt idx="155">
                  <c:v>43962.538425925923</c:v>
                </c:pt>
                <c:pt idx="156">
                  <c:v>43962.541967592595</c:v>
                </c:pt>
                <c:pt idx="157">
                  <c:v>43962.545381944445</c:v>
                </c:pt>
                <c:pt idx="158">
                  <c:v>43962.548877314817</c:v>
                </c:pt>
                <c:pt idx="159">
                  <c:v>43962.55232638889</c:v>
                </c:pt>
                <c:pt idx="160">
                  <c:v>43962.555775462963</c:v>
                </c:pt>
                <c:pt idx="161">
                  <c:v>43962.559247685182</c:v>
                </c:pt>
                <c:pt idx="162">
                  <c:v>43962.562743055554</c:v>
                </c:pt>
                <c:pt idx="163">
                  <c:v>43962.566192129627</c:v>
                </c:pt>
                <c:pt idx="164">
                  <c:v>43962.569687499999</c:v>
                </c:pt>
                <c:pt idx="165">
                  <c:v>43962.573159722226</c:v>
                </c:pt>
                <c:pt idx="166">
                  <c:v>43962.576666666668</c:v>
                </c:pt>
                <c:pt idx="167">
                  <c:v>43962.580104166664</c:v>
                </c:pt>
                <c:pt idx="168">
                  <c:v>43962.583668981482</c:v>
                </c:pt>
                <c:pt idx="169">
                  <c:v>43962.587013888886</c:v>
                </c:pt>
                <c:pt idx="170">
                  <c:v>43962.590509259258</c:v>
                </c:pt>
                <c:pt idx="171">
                  <c:v>43962.593969907408</c:v>
                </c:pt>
                <c:pt idx="172">
                  <c:v>43962.597442129627</c:v>
                </c:pt>
                <c:pt idx="173">
                  <c:v>43962.600914351853</c:v>
                </c:pt>
                <c:pt idx="174">
                  <c:v>43962.604409722226</c:v>
                </c:pt>
                <c:pt idx="175">
                  <c:v>43962.607881944445</c:v>
                </c:pt>
                <c:pt idx="176">
                  <c:v>43962.611319444448</c:v>
                </c:pt>
                <c:pt idx="177">
                  <c:v>43962.614837962959</c:v>
                </c:pt>
                <c:pt idx="178">
                  <c:v>43962.618252314816</c:v>
                </c:pt>
                <c:pt idx="179">
                  <c:v>43962.621805555558</c:v>
                </c:pt>
                <c:pt idx="180">
                  <c:v>43962.625300925924</c:v>
                </c:pt>
                <c:pt idx="181">
                  <c:v>43962.62871527778</c:v>
                </c:pt>
                <c:pt idx="182">
                  <c:v>43962.632199074076</c:v>
                </c:pt>
                <c:pt idx="183">
                  <c:v>43962.635636574072</c:v>
                </c:pt>
                <c:pt idx="184">
                  <c:v>43962.639108796298</c:v>
                </c:pt>
                <c:pt idx="185">
                  <c:v>43962.642569444448</c:v>
                </c:pt>
                <c:pt idx="186">
                  <c:v>43962.64607638889</c:v>
                </c:pt>
                <c:pt idx="187">
                  <c:v>43962.649502314816</c:v>
                </c:pt>
                <c:pt idx="188">
                  <c:v>43962.654351851852</c:v>
                </c:pt>
                <c:pt idx="189">
                  <c:v>43962.656446759262</c:v>
                </c:pt>
                <c:pt idx="190">
                  <c:v>43962.659918981481</c:v>
                </c:pt>
                <c:pt idx="191">
                  <c:v>43962.663391203707</c:v>
                </c:pt>
                <c:pt idx="192">
                  <c:v>43962.666898148149</c:v>
                </c:pt>
                <c:pt idx="193">
                  <c:v>43962.670324074075</c:v>
                </c:pt>
                <c:pt idx="194">
                  <c:v>43962.673784722225</c:v>
                </c:pt>
                <c:pt idx="195">
                  <c:v>43962.677256944444</c:v>
                </c:pt>
                <c:pt idx="196">
                  <c:v>43962.680752314816</c:v>
                </c:pt>
                <c:pt idx="197">
                  <c:v>43962.684201388889</c:v>
                </c:pt>
                <c:pt idx="198">
                  <c:v>43962.687696759262</c:v>
                </c:pt>
                <c:pt idx="199">
                  <c:v>43962.691168981481</c:v>
                </c:pt>
                <c:pt idx="200">
                  <c:v>43962.694641203707</c:v>
                </c:pt>
                <c:pt idx="201">
                  <c:v>43962.698113425926</c:v>
                </c:pt>
                <c:pt idx="202">
                  <c:v>43962.701574074075</c:v>
                </c:pt>
                <c:pt idx="203">
                  <c:v>43962.705034722225</c:v>
                </c:pt>
                <c:pt idx="204">
                  <c:v>43962.708599537036</c:v>
                </c:pt>
                <c:pt idx="205">
                  <c:v>43962.71197916667</c:v>
                </c:pt>
                <c:pt idx="206">
                  <c:v>43962.715474537035</c:v>
                </c:pt>
                <c:pt idx="207">
                  <c:v>43962.718935185185</c:v>
                </c:pt>
                <c:pt idx="208">
                  <c:v>43962.722407407404</c:v>
                </c:pt>
                <c:pt idx="209">
                  <c:v>43962.72587962963</c:v>
                </c:pt>
                <c:pt idx="210">
                  <c:v>43962.729479166665</c:v>
                </c:pt>
                <c:pt idx="211">
                  <c:v>43962.732800925929</c:v>
                </c:pt>
                <c:pt idx="212">
                  <c:v>43962.736307870371</c:v>
                </c:pt>
                <c:pt idx="213">
                  <c:v>43962.739756944444</c:v>
                </c:pt>
                <c:pt idx="214">
                  <c:v>43962.74322916667</c:v>
                </c:pt>
                <c:pt idx="215">
                  <c:v>43962.746701388889</c:v>
                </c:pt>
                <c:pt idx="216">
                  <c:v>43962.750254629631</c:v>
                </c:pt>
                <c:pt idx="217">
                  <c:v>43962.753657407404</c:v>
                </c:pt>
                <c:pt idx="218">
                  <c:v>43962.757256944446</c:v>
                </c:pt>
                <c:pt idx="219">
                  <c:v>43962.76059027778</c:v>
                </c:pt>
                <c:pt idx="220">
                  <c:v>43962.764074074075</c:v>
                </c:pt>
                <c:pt idx="221">
                  <c:v>43962.767534722225</c:v>
                </c:pt>
                <c:pt idx="222">
                  <c:v>43962.771006944444</c:v>
                </c:pt>
                <c:pt idx="223">
                  <c:v>43962.77447916667</c:v>
                </c:pt>
                <c:pt idx="224">
                  <c:v>43962.777951388889</c:v>
                </c:pt>
                <c:pt idx="225">
                  <c:v>43962.781412037039</c:v>
                </c:pt>
                <c:pt idx="226">
                  <c:v>43962.78502314815</c:v>
                </c:pt>
                <c:pt idx="227">
                  <c:v>43962.788391203707</c:v>
                </c:pt>
                <c:pt idx="228">
                  <c:v>43962.791898148149</c:v>
                </c:pt>
                <c:pt idx="229">
                  <c:v>43962.795312499999</c:v>
                </c:pt>
                <c:pt idx="230">
                  <c:v>43962.798784722225</c:v>
                </c:pt>
                <c:pt idx="231">
                  <c:v>43962.802256944444</c:v>
                </c:pt>
                <c:pt idx="232">
                  <c:v>43962.805717592593</c:v>
                </c:pt>
                <c:pt idx="233">
                  <c:v>43962.809189814812</c:v>
                </c:pt>
                <c:pt idx="234">
                  <c:v>43962.812789351854</c:v>
                </c:pt>
                <c:pt idx="235">
                  <c:v>43962.816145833334</c:v>
                </c:pt>
                <c:pt idx="236">
                  <c:v>43962.819594907407</c:v>
                </c:pt>
                <c:pt idx="237">
                  <c:v>43962.823078703703</c:v>
                </c:pt>
                <c:pt idx="238">
                  <c:v>43962.826550925929</c:v>
                </c:pt>
                <c:pt idx="239">
                  <c:v>43962.830023148148</c:v>
                </c:pt>
                <c:pt idx="240">
                  <c:v>43962.83357638889</c:v>
                </c:pt>
                <c:pt idx="241">
                  <c:v>43962.837048611109</c:v>
                </c:pt>
                <c:pt idx="242">
                  <c:v>43962.840543981481</c:v>
                </c:pt>
                <c:pt idx="243">
                  <c:v>43962.843935185185</c:v>
                </c:pt>
                <c:pt idx="244">
                  <c:v>43962.847384259258</c:v>
                </c:pt>
                <c:pt idx="245">
                  <c:v>43962.850868055553</c:v>
                </c:pt>
                <c:pt idx="246">
                  <c:v>43962.85434027778</c:v>
                </c:pt>
                <c:pt idx="247">
                  <c:v>43962.857812499999</c:v>
                </c:pt>
                <c:pt idx="248">
                  <c:v>43962.861284722225</c:v>
                </c:pt>
                <c:pt idx="249">
                  <c:v>43962.864745370367</c:v>
                </c:pt>
                <c:pt idx="250">
                  <c:v>43962.868217592593</c:v>
                </c:pt>
                <c:pt idx="251">
                  <c:v>43962.871701388889</c:v>
                </c:pt>
                <c:pt idx="252">
                  <c:v>43962.875219907408</c:v>
                </c:pt>
                <c:pt idx="253">
                  <c:v>43962.878668981481</c:v>
                </c:pt>
                <c:pt idx="254">
                  <c:v>43962.882118055553</c:v>
                </c:pt>
                <c:pt idx="255">
                  <c:v>43962.88559027778</c:v>
                </c:pt>
                <c:pt idx="256">
                  <c:v>43962.889050925929</c:v>
                </c:pt>
                <c:pt idx="257">
                  <c:v>43962.892534722225</c:v>
                </c:pt>
                <c:pt idx="258">
                  <c:v>43962.896006944444</c:v>
                </c:pt>
                <c:pt idx="259">
                  <c:v>43962.89947916667</c:v>
                </c:pt>
                <c:pt idx="260">
                  <c:v>43962.902939814812</c:v>
                </c:pt>
                <c:pt idx="261">
                  <c:v>43962.906423611108</c:v>
                </c:pt>
                <c:pt idx="262">
                  <c:v>43962.909895833334</c:v>
                </c:pt>
                <c:pt idx="263">
                  <c:v>43962.913368055553</c:v>
                </c:pt>
                <c:pt idx="264">
                  <c:v>43962.916875000003</c:v>
                </c:pt>
                <c:pt idx="265">
                  <c:v>43962.920300925929</c:v>
                </c:pt>
                <c:pt idx="266">
                  <c:v>43962.923784722225</c:v>
                </c:pt>
                <c:pt idx="267">
                  <c:v>43962.927256944444</c:v>
                </c:pt>
                <c:pt idx="268">
                  <c:v>43962.93072916667</c:v>
                </c:pt>
                <c:pt idx="269">
                  <c:v>43962.934189814812</c:v>
                </c:pt>
                <c:pt idx="270">
                  <c:v>43962.937685185185</c:v>
                </c:pt>
                <c:pt idx="271">
                  <c:v>43962.941122685188</c:v>
                </c:pt>
                <c:pt idx="272">
                  <c:v>43962.944606481484</c:v>
                </c:pt>
                <c:pt idx="273">
                  <c:v>43962.948078703703</c:v>
                </c:pt>
                <c:pt idx="274">
                  <c:v>43962.951550925929</c:v>
                </c:pt>
                <c:pt idx="275">
                  <c:v>43962.952638888892</c:v>
                </c:pt>
                <c:pt idx="276">
                  <c:v>43962.955034722225</c:v>
                </c:pt>
                <c:pt idx="277">
                  <c:v>43962.95857638889</c:v>
                </c:pt>
                <c:pt idx="278">
                  <c:v>43962.96197916667</c:v>
                </c:pt>
                <c:pt idx="279">
                  <c:v>43962.965462962966</c:v>
                </c:pt>
                <c:pt idx="280">
                  <c:v>43962.968912037039</c:v>
                </c:pt>
                <c:pt idx="281">
                  <c:v>43962.972361111111</c:v>
                </c:pt>
                <c:pt idx="282">
                  <c:v>43962.975844907407</c:v>
                </c:pt>
                <c:pt idx="283">
                  <c:v>43962.97934027778</c:v>
                </c:pt>
                <c:pt idx="284">
                  <c:v>43962.982800925929</c:v>
                </c:pt>
                <c:pt idx="285">
                  <c:v>43962.986273148148</c:v>
                </c:pt>
                <c:pt idx="286">
                  <c:v>43962.989756944444</c:v>
                </c:pt>
                <c:pt idx="287">
                  <c:v>43962.99322916667</c:v>
                </c:pt>
                <c:pt idx="288">
                  <c:v>43962.996678240743</c:v>
                </c:pt>
              </c:numCache>
            </c:numRef>
          </c:cat>
          <c:val>
            <c:numRef>
              <c:f>'5_11 LZ_SOUTH'!$D$2:$D$290</c:f>
              <c:numCache>
                <c:formatCode>General</c:formatCode>
                <c:ptCount val="289"/>
                <c:pt idx="0">
                  <c:v>17.5272862182305</c:v>
                </c:pt>
                <c:pt idx="1">
                  <c:v>16.067251437814701</c:v>
                </c:pt>
                <c:pt idx="2">
                  <c:v>16.317556195945802</c:v>
                </c:pt>
                <c:pt idx="3">
                  <c:v>16.252628527447602</c:v>
                </c:pt>
                <c:pt idx="4">
                  <c:v>15.7810536479624</c:v>
                </c:pt>
                <c:pt idx="5">
                  <c:v>15.5817693162816</c:v>
                </c:pt>
                <c:pt idx="6">
                  <c:v>15.337607320239</c:v>
                </c:pt>
                <c:pt idx="7">
                  <c:v>15.5747166460185</c:v>
                </c:pt>
                <c:pt idx="8">
                  <c:v>15.8185867925956</c:v>
                </c:pt>
                <c:pt idx="9">
                  <c:v>15.601849111270001</c:v>
                </c:pt>
                <c:pt idx="10">
                  <c:v>14.5530911288834</c:v>
                </c:pt>
                <c:pt idx="11">
                  <c:v>14.359851581192</c:v>
                </c:pt>
                <c:pt idx="12">
                  <c:v>14.219039331054701</c:v>
                </c:pt>
                <c:pt idx="13">
                  <c:v>14.2130962128067</c:v>
                </c:pt>
                <c:pt idx="14">
                  <c:v>14.505680400505099</c:v>
                </c:pt>
                <c:pt idx="15">
                  <c:v>14.418156475677501</c:v>
                </c:pt>
                <c:pt idx="16">
                  <c:v>14.075600299148601</c:v>
                </c:pt>
                <c:pt idx="17">
                  <c:v>14.2671792481613</c:v>
                </c:pt>
                <c:pt idx="18">
                  <c:v>14.322740551376301</c:v>
                </c:pt>
                <c:pt idx="19">
                  <c:v>15.457311813667401</c:v>
                </c:pt>
                <c:pt idx="20">
                  <c:v>15.1669749324014</c:v>
                </c:pt>
                <c:pt idx="21">
                  <c:v>14.2903412109375</c:v>
                </c:pt>
                <c:pt idx="22">
                  <c:v>14.186248482437099</c:v>
                </c:pt>
                <c:pt idx="23">
                  <c:v>13.8426455875397</c:v>
                </c:pt>
                <c:pt idx="24">
                  <c:v>14.074847643165601</c:v>
                </c:pt>
                <c:pt idx="25">
                  <c:v>14.086730741882301</c:v>
                </c:pt>
                <c:pt idx="26">
                  <c:v>14.105791061401399</c:v>
                </c:pt>
                <c:pt idx="27">
                  <c:v>13.9291078431702</c:v>
                </c:pt>
                <c:pt idx="28">
                  <c:v>13.975946813774099</c:v>
                </c:pt>
                <c:pt idx="29">
                  <c:v>14.047769571838399</c:v>
                </c:pt>
                <c:pt idx="30">
                  <c:v>13.955630280914299</c:v>
                </c:pt>
                <c:pt idx="31">
                  <c:v>13.8464421947861</c:v>
                </c:pt>
                <c:pt idx="32">
                  <c:v>13.864008928070101</c:v>
                </c:pt>
                <c:pt idx="33">
                  <c:v>13.7529367704773</c:v>
                </c:pt>
                <c:pt idx="34">
                  <c:v>13.7544860107422</c:v>
                </c:pt>
                <c:pt idx="35">
                  <c:v>13.7580784913635</c:v>
                </c:pt>
                <c:pt idx="36">
                  <c:v>13.758747306289701</c:v>
                </c:pt>
                <c:pt idx="37">
                  <c:v>13.695861274414099</c:v>
                </c:pt>
                <c:pt idx="38">
                  <c:v>13.659179884567299</c:v>
                </c:pt>
                <c:pt idx="39">
                  <c:v>13.6386037006378</c:v>
                </c:pt>
                <c:pt idx="40">
                  <c:v>13.2449608872223</c:v>
                </c:pt>
                <c:pt idx="41">
                  <c:v>12.504211246109</c:v>
                </c:pt>
                <c:pt idx="42">
                  <c:v>12.861817859458901</c:v>
                </c:pt>
                <c:pt idx="43">
                  <c:v>13.175698315429701</c:v>
                </c:pt>
                <c:pt idx="44">
                  <c:v>12.9744917957306</c:v>
                </c:pt>
                <c:pt idx="45">
                  <c:v>12.6110578762817</c:v>
                </c:pt>
                <c:pt idx="46">
                  <c:v>13.2068629785156</c:v>
                </c:pt>
                <c:pt idx="47">
                  <c:v>13.058332887649501</c:v>
                </c:pt>
                <c:pt idx="48">
                  <c:v>13.3373052462769</c:v>
                </c:pt>
                <c:pt idx="49">
                  <c:v>13.1969663287354</c:v>
                </c:pt>
                <c:pt idx="50">
                  <c:v>13.754351692581199</c:v>
                </c:pt>
                <c:pt idx="51">
                  <c:v>13.830980479431201</c:v>
                </c:pt>
                <c:pt idx="52">
                  <c:v>13.757054434394799</c:v>
                </c:pt>
                <c:pt idx="53">
                  <c:v>15.195115929753101</c:v>
                </c:pt>
                <c:pt idx="54">
                  <c:v>13.851156724586501</c:v>
                </c:pt>
                <c:pt idx="55">
                  <c:v>13.8720288646316</c:v>
                </c:pt>
                <c:pt idx="56">
                  <c:v>13.7567168076706</c:v>
                </c:pt>
                <c:pt idx="57">
                  <c:v>13.7597207614899</c:v>
                </c:pt>
                <c:pt idx="58">
                  <c:v>13.7646019514847</c:v>
                </c:pt>
                <c:pt idx="59">
                  <c:v>13.898598209381101</c:v>
                </c:pt>
                <c:pt idx="60">
                  <c:v>13.9991968235397</c:v>
                </c:pt>
                <c:pt idx="61">
                  <c:v>14.919571880645799</c:v>
                </c:pt>
                <c:pt idx="62">
                  <c:v>15.395705135803199</c:v>
                </c:pt>
                <c:pt idx="63">
                  <c:v>15.019936875534</c:v>
                </c:pt>
                <c:pt idx="64">
                  <c:v>15.866066463851899</c:v>
                </c:pt>
                <c:pt idx="65">
                  <c:v>16.394725790061901</c:v>
                </c:pt>
                <c:pt idx="66">
                  <c:v>16.1765666693878</c:v>
                </c:pt>
                <c:pt idx="67">
                  <c:v>16.125904213867202</c:v>
                </c:pt>
                <c:pt idx="68">
                  <c:v>16.087735124969502</c:v>
                </c:pt>
                <c:pt idx="69">
                  <c:v>16.423487019653301</c:v>
                </c:pt>
                <c:pt idx="70">
                  <c:v>16.672934426879898</c:v>
                </c:pt>
                <c:pt idx="71">
                  <c:v>15.7979731712341</c:v>
                </c:pt>
                <c:pt idx="72">
                  <c:v>14.4801015765381</c:v>
                </c:pt>
                <c:pt idx="73">
                  <c:v>15.7736287550354</c:v>
                </c:pt>
                <c:pt idx="74">
                  <c:v>15.5452084594727</c:v>
                </c:pt>
                <c:pt idx="75">
                  <c:v>14.907107398910499</c:v>
                </c:pt>
                <c:pt idx="76">
                  <c:v>14.5533737841797</c:v>
                </c:pt>
                <c:pt idx="77">
                  <c:v>14.206423553161599</c:v>
                </c:pt>
                <c:pt idx="78">
                  <c:v>13.696082306594899</c:v>
                </c:pt>
                <c:pt idx="79">
                  <c:v>13.666963861084</c:v>
                </c:pt>
                <c:pt idx="80">
                  <c:v>13.024244839019801</c:v>
                </c:pt>
                <c:pt idx="81">
                  <c:v>11.9708589563751</c:v>
                </c:pt>
                <c:pt idx="82">
                  <c:v>12.3979243189301</c:v>
                </c:pt>
                <c:pt idx="83">
                  <c:v>11.9707605447388</c:v>
                </c:pt>
                <c:pt idx="84">
                  <c:v>11.9068810434723</c:v>
                </c:pt>
                <c:pt idx="85">
                  <c:v>12.043376604728699</c:v>
                </c:pt>
                <c:pt idx="86">
                  <c:v>12.6758202826689</c:v>
                </c:pt>
                <c:pt idx="87">
                  <c:v>12.8195044517215</c:v>
                </c:pt>
                <c:pt idx="88">
                  <c:v>13.760804135531499</c:v>
                </c:pt>
                <c:pt idx="89">
                  <c:v>13.7056019317661</c:v>
                </c:pt>
                <c:pt idx="90">
                  <c:v>13.816183970074899</c:v>
                </c:pt>
                <c:pt idx="91">
                  <c:v>13.993677572048799</c:v>
                </c:pt>
                <c:pt idx="92">
                  <c:v>14.728914664878101</c:v>
                </c:pt>
                <c:pt idx="93">
                  <c:v>15.1004038861232</c:v>
                </c:pt>
                <c:pt idx="94">
                  <c:v>15.242977298395999</c:v>
                </c:pt>
                <c:pt idx="95">
                  <c:v>16.517315255055198</c:v>
                </c:pt>
                <c:pt idx="96">
                  <c:v>16.760417119084401</c:v>
                </c:pt>
                <c:pt idx="97">
                  <c:v>18.1540377156504</c:v>
                </c:pt>
                <c:pt idx="98">
                  <c:v>18.6171766217821</c:v>
                </c:pt>
                <c:pt idx="99">
                  <c:v>18.158689439802</c:v>
                </c:pt>
                <c:pt idx="100">
                  <c:v>17.973090828930399</c:v>
                </c:pt>
                <c:pt idx="101">
                  <c:v>18.5512124542308</c:v>
                </c:pt>
                <c:pt idx="102">
                  <c:v>25.851704721518299</c:v>
                </c:pt>
                <c:pt idx="103">
                  <c:v>40.679423575872804</c:v>
                </c:pt>
                <c:pt idx="104">
                  <c:v>40.918207764932802</c:v>
                </c:pt>
                <c:pt idx="105">
                  <c:v>19.137190090468</c:v>
                </c:pt>
                <c:pt idx="106">
                  <c:v>18.753227965277599</c:v>
                </c:pt>
                <c:pt idx="107">
                  <c:v>19.383960990850301</c:v>
                </c:pt>
                <c:pt idx="108">
                  <c:v>19.465047248415399</c:v>
                </c:pt>
                <c:pt idx="109">
                  <c:v>19.753192689352801</c:v>
                </c:pt>
                <c:pt idx="110">
                  <c:v>19.343558147979302</c:v>
                </c:pt>
                <c:pt idx="111">
                  <c:v>19.986118155058001</c:v>
                </c:pt>
                <c:pt idx="112">
                  <c:v>19.820065158381599</c:v>
                </c:pt>
                <c:pt idx="113">
                  <c:v>18.640812617324599</c:v>
                </c:pt>
                <c:pt idx="114">
                  <c:v>18.213800777115999</c:v>
                </c:pt>
                <c:pt idx="115">
                  <c:v>18.704098961437701</c:v>
                </c:pt>
                <c:pt idx="116">
                  <c:v>18.606072733188402</c:v>
                </c:pt>
                <c:pt idx="117">
                  <c:v>20.897910492444201</c:v>
                </c:pt>
                <c:pt idx="118">
                  <c:v>21.276087356348</c:v>
                </c:pt>
                <c:pt idx="119">
                  <c:v>24.0300268942208</c:v>
                </c:pt>
                <c:pt idx="120">
                  <c:v>22.789710648278898</c:v>
                </c:pt>
                <c:pt idx="121">
                  <c:v>569.13038630225105</c:v>
                </c:pt>
                <c:pt idx="122">
                  <c:v>571.57574897186896</c:v>
                </c:pt>
                <c:pt idx="123">
                  <c:v>569.62954384192199</c:v>
                </c:pt>
                <c:pt idx="124">
                  <c:v>575.792555617017</c:v>
                </c:pt>
                <c:pt idx="125">
                  <c:v>18.666263220483799</c:v>
                </c:pt>
                <c:pt idx="126">
                  <c:v>18.993614797276098</c:v>
                </c:pt>
                <c:pt idx="127">
                  <c:v>19.077485082100502</c:v>
                </c:pt>
                <c:pt idx="128">
                  <c:v>578.52139970760004</c:v>
                </c:pt>
                <c:pt idx="129">
                  <c:v>584.39665022531904</c:v>
                </c:pt>
                <c:pt idx="130">
                  <c:v>589.33597856864606</c:v>
                </c:pt>
                <c:pt idx="131">
                  <c:v>584.37886884832506</c:v>
                </c:pt>
                <c:pt idx="132">
                  <c:v>588.41921795363805</c:v>
                </c:pt>
                <c:pt idx="133">
                  <c:v>296.53999001817601</c:v>
                </c:pt>
                <c:pt idx="134">
                  <c:v>594.01796343745104</c:v>
                </c:pt>
                <c:pt idx="135">
                  <c:v>594.75946660579996</c:v>
                </c:pt>
                <c:pt idx="136">
                  <c:v>595.32909136659805</c:v>
                </c:pt>
                <c:pt idx="137">
                  <c:v>597.89387000200702</c:v>
                </c:pt>
                <c:pt idx="138">
                  <c:v>569.52826286066602</c:v>
                </c:pt>
                <c:pt idx="139">
                  <c:v>576.22909028282902</c:v>
                </c:pt>
                <c:pt idx="140">
                  <c:v>578.48035169341097</c:v>
                </c:pt>
                <c:pt idx="141">
                  <c:v>579.44759636659001</c:v>
                </c:pt>
                <c:pt idx="142">
                  <c:v>582.22540271675302</c:v>
                </c:pt>
                <c:pt idx="143">
                  <c:v>303.45705696336802</c:v>
                </c:pt>
                <c:pt idx="144">
                  <c:v>17.620317903658702</c:v>
                </c:pt>
                <c:pt idx="145">
                  <c:v>283.03293549737299</c:v>
                </c:pt>
                <c:pt idx="146">
                  <c:v>18.031315265469701</c:v>
                </c:pt>
                <c:pt idx="147">
                  <c:v>18.0335911849517</c:v>
                </c:pt>
                <c:pt idx="148">
                  <c:v>18.651101406300299</c:v>
                </c:pt>
                <c:pt idx="149">
                  <c:v>19.360037936119301</c:v>
                </c:pt>
                <c:pt idx="150">
                  <c:v>20.277996921124899</c:v>
                </c:pt>
                <c:pt idx="151">
                  <c:v>20.040798555584701</c:v>
                </c:pt>
                <c:pt idx="152">
                  <c:v>20.248677793575101</c:v>
                </c:pt>
                <c:pt idx="153">
                  <c:v>637.020256711314</c:v>
                </c:pt>
                <c:pt idx="154">
                  <c:v>630.97618834255695</c:v>
                </c:pt>
                <c:pt idx="155">
                  <c:v>626.97307468372799</c:v>
                </c:pt>
                <c:pt idx="156">
                  <c:v>638.67408862250102</c:v>
                </c:pt>
                <c:pt idx="157">
                  <c:v>20.9274280391373</c:v>
                </c:pt>
                <c:pt idx="158">
                  <c:v>20.1240726566006</c:v>
                </c:pt>
                <c:pt idx="159">
                  <c:v>19.7015145862132</c:v>
                </c:pt>
                <c:pt idx="160">
                  <c:v>436.28875994684802</c:v>
                </c:pt>
                <c:pt idx="161">
                  <c:v>320.427318419009</c:v>
                </c:pt>
                <c:pt idx="162">
                  <c:v>625.40312424984404</c:v>
                </c:pt>
                <c:pt idx="163">
                  <c:v>186.12582987114601</c:v>
                </c:pt>
                <c:pt idx="164">
                  <c:v>623.99854639655996</c:v>
                </c:pt>
                <c:pt idx="165">
                  <c:v>631.37813388597999</c:v>
                </c:pt>
                <c:pt idx="166">
                  <c:v>626.66634110430505</c:v>
                </c:pt>
                <c:pt idx="167">
                  <c:v>624.133779028449</c:v>
                </c:pt>
                <c:pt idx="168">
                  <c:v>624.12743266078098</c:v>
                </c:pt>
                <c:pt idx="169">
                  <c:v>20.301695559488099</c:v>
                </c:pt>
                <c:pt idx="170">
                  <c:v>458.82137626628702</c:v>
                </c:pt>
                <c:pt idx="171">
                  <c:v>416.477529180018</c:v>
                </c:pt>
                <c:pt idx="172">
                  <c:v>629.54650558973105</c:v>
                </c:pt>
                <c:pt idx="173">
                  <c:v>422.84620294137301</c:v>
                </c:pt>
                <c:pt idx="174">
                  <c:v>459.97574429943398</c:v>
                </c:pt>
                <c:pt idx="175">
                  <c:v>458.12621162415502</c:v>
                </c:pt>
                <c:pt idx="176">
                  <c:v>465.54577851443599</c:v>
                </c:pt>
                <c:pt idx="177">
                  <c:v>629.18428543136702</c:v>
                </c:pt>
                <c:pt idx="178">
                  <c:v>629.77184834659204</c:v>
                </c:pt>
                <c:pt idx="179">
                  <c:v>629.88169210752301</c:v>
                </c:pt>
                <c:pt idx="180">
                  <c:v>19.1977154587623</c:v>
                </c:pt>
                <c:pt idx="181">
                  <c:v>309.458600807967</c:v>
                </c:pt>
                <c:pt idx="182">
                  <c:v>20.700692884833501</c:v>
                </c:pt>
                <c:pt idx="183">
                  <c:v>22.048197382763799</c:v>
                </c:pt>
                <c:pt idx="184">
                  <c:v>21.840428985405399</c:v>
                </c:pt>
                <c:pt idx="185">
                  <c:v>22.1178222738925</c:v>
                </c:pt>
                <c:pt idx="186">
                  <c:v>22.0600510249275</c:v>
                </c:pt>
                <c:pt idx="187">
                  <c:v>22.193840186570601</c:v>
                </c:pt>
                <c:pt idx="188">
                  <c:v>21.778885063935999</c:v>
                </c:pt>
                <c:pt idx="189">
                  <c:v>22.183861914631301</c:v>
                </c:pt>
                <c:pt idx="190">
                  <c:v>23.6121352097352</c:v>
                </c:pt>
                <c:pt idx="191">
                  <c:v>23.230126232405301</c:v>
                </c:pt>
                <c:pt idx="192">
                  <c:v>22.691373497201301</c:v>
                </c:pt>
                <c:pt idx="193">
                  <c:v>21.373990823656001</c:v>
                </c:pt>
                <c:pt idx="194">
                  <c:v>22.398641921846298</c:v>
                </c:pt>
                <c:pt idx="195">
                  <c:v>21.853828527193102</c:v>
                </c:pt>
                <c:pt idx="196">
                  <c:v>21.705605115345001</c:v>
                </c:pt>
                <c:pt idx="197">
                  <c:v>21.387257387800201</c:v>
                </c:pt>
                <c:pt idx="198">
                  <c:v>21.505058594444598</c:v>
                </c:pt>
                <c:pt idx="199">
                  <c:v>20.825706392014801</c:v>
                </c:pt>
                <c:pt idx="200">
                  <c:v>20.7753163503459</c:v>
                </c:pt>
                <c:pt idx="201">
                  <c:v>20.5573847066889</c:v>
                </c:pt>
                <c:pt idx="202">
                  <c:v>21.3245503865971</c:v>
                </c:pt>
                <c:pt idx="203">
                  <c:v>21.507344123376502</c:v>
                </c:pt>
                <c:pt idx="204">
                  <c:v>20.695518464743799</c:v>
                </c:pt>
                <c:pt idx="205">
                  <c:v>20.524389729718902</c:v>
                </c:pt>
                <c:pt idx="206">
                  <c:v>20.521170460444299</c:v>
                </c:pt>
                <c:pt idx="207">
                  <c:v>20.422521437105299</c:v>
                </c:pt>
                <c:pt idx="208">
                  <c:v>20.742971953531999</c:v>
                </c:pt>
                <c:pt idx="209">
                  <c:v>20.522966633198301</c:v>
                </c:pt>
                <c:pt idx="210">
                  <c:v>20.347394932149601</c:v>
                </c:pt>
                <c:pt idx="211">
                  <c:v>20.394053105071599</c:v>
                </c:pt>
                <c:pt idx="212">
                  <c:v>20.3776580412061</c:v>
                </c:pt>
                <c:pt idx="213">
                  <c:v>19.471998076926202</c:v>
                </c:pt>
                <c:pt idx="214">
                  <c:v>20.561773982391799</c:v>
                </c:pt>
                <c:pt idx="215">
                  <c:v>20.407179955097899</c:v>
                </c:pt>
                <c:pt idx="216">
                  <c:v>20.4716180977289</c:v>
                </c:pt>
                <c:pt idx="217">
                  <c:v>20.224371642698401</c:v>
                </c:pt>
                <c:pt idx="218">
                  <c:v>20.055403288007</c:v>
                </c:pt>
                <c:pt idx="219">
                  <c:v>19.7671194344051</c:v>
                </c:pt>
                <c:pt idx="220">
                  <c:v>20.03680282461</c:v>
                </c:pt>
                <c:pt idx="221">
                  <c:v>19.734575080258701</c:v>
                </c:pt>
                <c:pt idx="222">
                  <c:v>19.390877943172899</c:v>
                </c:pt>
                <c:pt idx="223">
                  <c:v>19.049174164197801</c:v>
                </c:pt>
                <c:pt idx="224">
                  <c:v>20.0277550588232</c:v>
                </c:pt>
                <c:pt idx="225">
                  <c:v>19.998677697952999</c:v>
                </c:pt>
                <c:pt idx="226">
                  <c:v>19.667036989009901</c:v>
                </c:pt>
                <c:pt idx="227">
                  <c:v>18.5175307401338</c:v>
                </c:pt>
                <c:pt idx="228">
                  <c:v>18.553199305951001</c:v>
                </c:pt>
                <c:pt idx="229">
                  <c:v>18.606087779160401</c:v>
                </c:pt>
                <c:pt idx="230">
                  <c:v>18.615647837070799</c:v>
                </c:pt>
                <c:pt idx="231">
                  <c:v>18.5341866202657</c:v>
                </c:pt>
                <c:pt idx="232">
                  <c:v>18.6076421493227</c:v>
                </c:pt>
                <c:pt idx="233">
                  <c:v>18.6067883373948</c:v>
                </c:pt>
                <c:pt idx="234">
                  <c:v>16.751178101410002</c:v>
                </c:pt>
                <c:pt idx="235">
                  <c:v>18.308436771890399</c:v>
                </c:pt>
                <c:pt idx="236">
                  <c:v>18.302482134828999</c:v>
                </c:pt>
                <c:pt idx="237">
                  <c:v>15.761445065850999</c:v>
                </c:pt>
                <c:pt idx="238">
                  <c:v>15.336882627114299</c:v>
                </c:pt>
                <c:pt idx="239">
                  <c:v>15.2427940165935</c:v>
                </c:pt>
                <c:pt idx="240">
                  <c:v>15.2197209204532</c:v>
                </c:pt>
                <c:pt idx="241">
                  <c:v>14.1952026774202</c:v>
                </c:pt>
                <c:pt idx="242">
                  <c:v>14.3749426918986</c:v>
                </c:pt>
                <c:pt idx="243">
                  <c:v>14.811130420873701</c:v>
                </c:pt>
                <c:pt idx="244">
                  <c:v>15.1622291266782</c:v>
                </c:pt>
                <c:pt idx="245">
                  <c:v>15.173742955617801</c:v>
                </c:pt>
                <c:pt idx="246">
                  <c:v>14.983120131511299</c:v>
                </c:pt>
                <c:pt idx="247">
                  <c:v>14.6519750711544</c:v>
                </c:pt>
                <c:pt idx="248">
                  <c:v>14.522516427826201</c:v>
                </c:pt>
                <c:pt idx="249">
                  <c:v>14.5715602598979</c:v>
                </c:pt>
                <c:pt idx="250">
                  <c:v>13.2495996874821</c:v>
                </c:pt>
                <c:pt idx="251">
                  <c:v>14.114790779995699</c:v>
                </c:pt>
                <c:pt idx="252">
                  <c:v>14.111236494932401</c:v>
                </c:pt>
                <c:pt idx="253">
                  <c:v>14.1210504093398</c:v>
                </c:pt>
                <c:pt idx="254">
                  <c:v>13.735258535346899</c:v>
                </c:pt>
                <c:pt idx="255">
                  <c:v>13.2449920111991</c:v>
                </c:pt>
                <c:pt idx="256">
                  <c:v>12.8088933196751</c:v>
                </c:pt>
                <c:pt idx="257">
                  <c:v>12.586800485809</c:v>
                </c:pt>
                <c:pt idx="258">
                  <c:v>12.181974766762901</c:v>
                </c:pt>
                <c:pt idx="259">
                  <c:v>12.651445681057499</c:v>
                </c:pt>
                <c:pt idx="260">
                  <c:v>13.1548947846912</c:v>
                </c:pt>
                <c:pt idx="261">
                  <c:v>13.0649672318036</c:v>
                </c:pt>
                <c:pt idx="262">
                  <c:v>12.9815676889447</c:v>
                </c:pt>
                <c:pt idx="263">
                  <c:v>11.704948425293001</c:v>
                </c:pt>
                <c:pt idx="264">
                  <c:v>11.0114646232452</c:v>
                </c:pt>
                <c:pt idx="265">
                  <c:v>12.6384512025734</c:v>
                </c:pt>
                <c:pt idx="266">
                  <c:v>13.5401668654773</c:v>
                </c:pt>
                <c:pt idx="267">
                  <c:v>13.8525037626267</c:v>
                </c:pt>
                <c:pt idx="268">
                  <c:v>14.2336994495715</c:v>
                </c:pt>
                <c:pt idx="269">
                  <c:v>14.1403021520061</c:v>
                </c:pt>
                <c:pt idx="270">
                  <c:v>13.583860863510999</c:v>
                </c:pt>
                <c:pt idx="271">
                  <c:v>12.761523588144501</c:v>
                </c:pt>
                <c:pt idx="272">
                  <c:v>12.99958303042</c:v>
                </c:pt>
                <c:pt idx="273">
                  <c:v>12.839883652714001</c:v>
                </c:pt>
                <c:pt idx="274">
                  <c:v>13.8787098660942</c:v>
                </c:pt>
                <c:pt idx="275">
                  <c:v>14.0632754428052</c:v>
                </c:pt>
                <c:pt idx="276">
                  <c:v>14.709478641175499</c:v>
                </c:pt>
                <c:pt idx="277">
                  <c:v>8.1490847971891203</c:v>
                </c:pt>
                <c:pt idx="278">
                  <c:v>11.5087115116819</c:v>
                </c:pt>
                <c:pt idx="279">
                  <c:v>11.543033278540699</c:v>
                </c:pt>
                <c:pt idx="280">
                  <c:v>7.7603256848990698</c:v>
                </c:pt>
                <c:pt idx="281">
                  <c:v>11.655115936269301</c:v>
                </c:pt>
                <c:pt idx="282">
                  <c:v>12.2186637397129</c:v>
                </c:pt>
                <c:pt idx="283">
                  <c:v>7.38666851843033</c:v>
                </c:pt>
                <c:pt idx="284">
                  <c:v>11.691043871660201</c:v>
                </c:pt>
                <c:pt idx="285">
                  <c:v>13.750083583472399</c:v>
                </c:pt>
                <c:pt idx="286">
                  <c:v>8.0044267610845701</c:v>
                </c:pt>
                <c:pt idx="287">
                  <c:v>8.0508037175343503</c:v>
                </c:pt>
                <c:pt idx="288">
                  <c:v>11.5964965376752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611536"/>
        <c:axId val="147616240"/>
      </c:lineChart>
      <c:lineChart>
        <c:grouping val="standard"/>
        <c:varyColors val="0"/>
        <c:ser>
          <c:idx val="1"/>
          <c:order val="1"/>
          <c:tx>
            <c:strRef>
              <c:f>'5_11 LZ_SOUTH'!$E$1</c:f>
              <c:strCache>
                <c:ptCount val="1"/>
                <c:pt idx="0">
                  <c:v>XNED258: NEDIN_138H SP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'5_11 LZ_SOUTH'!$A$2:$A$290</c:f>
              <c:numCache>
                <c:formatCode>m/d/yy\ h:mm;@</c:formatCode>
                <c:ptCount val="289"/>
                <c:pt idx="0">
                  <c:v>43962.000335648147</c:v>
                </c:pt>
                <c:pt idx="1">
                  <c:v>43962.003703703704</c:v>
                </c:pt>
                <c:pt idx="2">
                  <c:v>43962.007175925923</c:v>
                </c:pt>
                <c:pt idx="3">
                  <c:v>43962.010625000003</c:v>
                </c:pt>
                <c:pt idx="4">
                  <c:v>43962.014085648145</c:v>
                </c:pt>
                <c:pt idx="5">
                  <c:v>43962.017581018517</c:v>
                </c:pt>
                <c:pt idx="6">
                  <c:v>43962.021041666667</c:v>
                </c:pt>
                <c:pt idx="7">
                  <c:v>43962.024548611109</c:v>
                </c:pt>
                <c:pt idx="8">
                  <c:v>43962.028032407405</c:v>
                </c:pt>
                <c:pt idx="9">
                  <c:v>43962.031481481485</c:v>
                </c:pt>
                <c:pt idx="10">
                  <c:v>43962.034930555557</c:v>
                </c:pt>
                <c:pt idx="11">
                  <c:v>43962.038402777776</c:v>
                </c:pt>
                <c:pt idx="12">
                  <c:v>43962.041990740741</c:v>
                </c:pt>
                <c:pt idx="13">
                  <c:v>43962.045358796298</c:v>
                </c:pt>
                <c:pt idx="14">
                  <c:v>43962.048819444448</c:v>
                </c:pt>
                <c:pt idx="15">
                  <c:v>43962.052303240744</c:v>
                </c:pt>
                <c:pt idx="16">
                  <c:v>43962.055775462963</c:v>
                </c:pt>
                <c:pt idx="17">
                  <c:v>43962.059224537035</c:v>
                </c:pt>
                <c:pt idx="18">
                  <c:v>43962.062708333331</c:v>
                </c:pt>
                <c:pt idx="19">
                  <c:v>43962.066157407404</c:v>
                </c:pt>
                <c:pt idx="20">
                  <c:v>43962.069641203707</c:v>
                </c:pt>
                <c:pt idx="21">
                  <c:v>43962.073113425926</c:v>
                </c:pt>
                <c:pt idx="22">
                  <c:v>43962.076597222222</c:v>
                </c:pt>
                <c:pt idx="23">
                  <c:v>43962.080069444448</c:v>
                </c:pt>
                <c:pt idx="24">
                  <c:v>43962.083645833336</c:v>
                </c:pt>
                <c:pt idx="25">
                  <c:v>43962.08699074074</c:v>
                </c:pt>
                <c:pt idx="26">
                  <c:v>43962.090509259258</c:v>
                </c:pt>
                <c:pt idx="27">
                  <c:v>43962.093969907408</c:v>
                </c:pt>
                <c:pt idx="28">
                  <c:v>43962.097430555557</c:v>
                </c:pt>
                <c:pt idx="29">
                  <c:v>43962.100891203707</c:v>
                </c:pt>
                <c:pt idx="30">
                  <c:v>43962.104375000003</c:v>
                </c:pt>
                <c:pt idx="31">
                  <c:v>43962.107847222222</c:v>
                </c:pt>
                <c:pt idx="32">
                  <c:v>43962.111307870371</c:v>
                </c:pt>
                <c:pt idx="33">
                  <c:v>43962.11482638889</c:v>
                </c:pt>
                <c:pt idx="34">
                  <c:v>43962.118263888886</c:v>
                </c:pt>
                <c:pt idx="35">
                  <c:v>43962.121747685182</c:v>
                </c:pt>
                <c:pt idx="36">
                  <c:v>43962.125277777777</c:v>
                </c:pt>
                <c:pt idx="37">
                  <c:v>43962.128692129627</c:v>
                </c:pt>
                <c:pt idx="38">
                  <c:v>43962.13212962963</c:v>
                </c:pt>
                <c:pt idx="39">
                  <c:v>43962.135648148149</c:v>
                </c:pt>
                <c:pt idx="40">
                  <c:v>43962.139108796298</c:v>
                </c:pt>
                <c:pt idx="41">
                  <c:v>43962.142569444448</c:v>
                </c:pt>
                <c:pt idx="42">
                  <c:v>43962.146053240744</c:v>
                </c:pt>
                <c:pt idx="43">
                  <c:v>43962.149502314816</c:v>
                </c:pt>
                <c:pt idx="44">
                  <c:v>43962.152997685182</c:v>
                </c:pt>
                <c:pt idx="45">
                  <c:v>43962.156481481485</c:v>
                </c:pt>
                <c:pt idx="46">
                  <c:v>43962.159942129627</c:v>
                </c:pt>
                <c:pt idx="47">
                  <c:v>43962.163414351853</c:v>
                </c:pt>
                <c:pt idx="48">
                  <c:v>43962.166990740741</c:v>
                </c:pt>
                <c:pt idx="49">
                  <c:v>43962.170347222222</c:v>
                </c:pt>
                <c:pt idx="50">
                  <c:v>43962.173807870371</c:v>
                </c:pt>
                <c:pt idx="51">
                  <c:v>43962.17732638889</c:v>
                </c:pt>
                <c:pt idx="52">
                  <c:v>43962.180763888886</c:v>
                </c:pt>
                <c:pt idx="53">
                  <c:v>43962.184224537035</c:v>
                </c:pt>
                <c:pt idx="54">
                  <c:v>43962.187743055554</c:v>
                </c:pt>
                <c:pt idx="55">
                  <c:v>43962.191145833334</c:v>
                </c:pt>
                <c:pt idx="56">
                  <c:v>43962.194652777776</c:v>
                </c:pt>
                <c:pt idx="57">
                  <c:v>43962.198136574072</c:v>
                </c:pt>
                <c:pt idx="58">
                  <c:v>43962.201597222222</c:v>
                </c:pt>
                <c:pt idx="59">
                  <c:v>43962.205069444448</c:v>
                </c:pt>
                <c:pt idx="60">
                  <c:v>43962.208668981482</c:v>
                </c:pt>
                <c:pt idx="61">
                  <c:v>43962.212025462963</c:v>
                </c:pt>
                <c:pt idx="62">
                  <c:v>43962.215474537035</c:v>
                </c:pt>
                <c:pt idx="63">
                  <c:v>43962.218958333331</c:v>
                </c:pt>
                <c:pt idx="64">
                  <c:v>43962.222511574073</c:v>
                </c:pt>
                <c:pt idx="65">
                  <c:v>43962.225891203707</c:v>
                </c:pt>
                <c:pt idx="66">
                  <c:v>43962.229375000003</c:v>
                </c:pt>
                <c:pt idx="67">
                  <c:v>43962.232835648145</c:v>
                </c:pt>
                <c:pt idx="68">
                  <c:v>43962.236307870371</c:v>
                </c:pt>
                <c:pt idx="69">
                  <c:v>43962.239803240744</c:v>
                </c:pt>
                <c:pt idx="70">
                  <c:v>43962.243263888886</c:v>
                </c:pt>
                <c:pt idx="71">
                  <c:v>43962.246747685182</c:v>
                </c:pt>
                <c:pt idx="72">
                  <c:v>43962.2502662037</c:v>
                </c:pt>
                <c:pt idx="73">
                  <c:v>43962.253680555557</c:v>
                </c:pt>
                <c:pt idx="74">
                  <c:v>43962.257152777776</c:v>
                </c:pt>
                <c:pt idx="75">
                  <c:v>43962.260625000003</c:v>
                </c:pt>
                <c:pt idx="76">
                  <c:v>43962.264085648145</c:v>
                </c:pt>
                <c:pt idx="77">
                  <c:v>43962.267569444448</c:v>
                </c:pt>
                <c:pt idx="78">
                  <c:v>43962.271041666667</c:v>
                </c:pt>
                <c:pt idx="79">
                  <c:v>43962.274502314816</c:v>
                </c:pt>
                <c:pt idx="80">
                  <c:v>43962.277986111112</c:v>
                </c:pt>
                <c:pt idx="81">
                  <c:v>43962.281469907408</c:v>
                </c:pt>
                <c:pt idx="82">
                  <c:v>43962.284930555557</c:v>
                </c:pt>
                <c:pt idx="83">
                  <c:v>43962.288414351853</c:v>
                </c:pt>
                <c:pt idx="84">
                  <c:v>43962.291932870372</c:v>
                </c:pt>
                <c:pt idx="85">
                  <c:v>43962.295416666668</c:v>
                </c:pt>
                <c:pt idx="86">
                  <c:v>43962.29886574074</c:v>
                </c:pt>
                <c:pt idx="87">
                  <c:v>43962.302303240744</c:v>
                </c:pt>
                <c:pt idx="88">
                  <c:v>43962.305775462963</c:v>
                </c:pt>
                <c:pt idx="89">
                  <c:v>43962.309236111112</c:v>
                </c:pt>
                <c:pt idx="90">
                  <c:v>43962.312719907408</c:v>
                </c:pt>
                <c:pt idx="91">
                  <c:v>43962.316192129627</c:v>
                </c:pt>
                <c:pt idx="92">
                  <c:v>43962.319664351853</c:v>
                </c:pt>
                <c:pt idx="93">
                  <c:v>43962.323171296295</c:v>
                </c:pt>
                <c:pt idx="94">
                  <c:v>43962.326608796298</c:v>
                </c:pt>
                <c:pt idx="95">
                  <c:v>43962.330092592594</c:v>
                </c:pt>
                <c:pt idx="96">
                  <c:v>43962.333657407406</c:v>
                </c:pt>
                <c:pt idx="97">
                  <c:v>43962.337037037039</c:v>
                </c:pt>
                <c:pt idx="98">
                  <c:v>43962.340486111112</c:v>
                </c:pt>
                <c:pt idx="99">
                  <c:v>43962.343958333331</c:v>
                </c:pt>
                <c:pt idx="100">
                  <c:v>43962.347418981481</c:v>
                </c:pt>
                <c:pt idx="101">
                  <c:v>43962.350891203707</c:v>
                </c:pt>
                <c:pt idx="102">
                  <c:v>43962.354409722226</c:v>
                </c:pt>
                <c:pt idx="103">
                  <c:v>43962.357847222222</c:v>
                </c:pt>
                <c:pt idx="104">
                  <c:v>43962.361342592594</c:v>
                </c:pt>
                <c:pt idx="105">
                  <c:v>43962.364803240744</c:v>
                </c:pt>
                <c:pt idx="106">
                  <c:v>43962.368287037039</c:v>
                </c:pt>
                <c:pt idx="107">
                  <c:v>43962.371770833335</c:v>
                </c:pt>
                <c:pt idx="108">
                  <c:v>43962.375277777777</c:v>
                </c:pt>
                <c:pt idx="109">
                  <c:v>43962.378680555557</c:v>
                </c:pt>
                <c:pt idx="110">
                  <c:v>43962.382175925923</c:v>
                </c:pt>
                <c:pt idx="111">
                  <c:v>43962.385682870372</c:v>
                </c:pt>
                <c:pt idx="112">
                  <c:v>43962.389108796298</c:v>
                </c:pt>
                <c:pt idx="113">
                  <c:v>43962.392581018517</c:v>
                </c:pt>
                <c:pt idx="114">
                  <c:v>43962.39607638889</c:v>
                </c:pt>
                <c:pt idx="115">
                  <c:v>43962.399525462963</c:v>
                </c:pt>
                <c:pt idx="116">
                  <c:v>43962.403009259258</c:v>
                </c:pt>
                <c:pt idx="117">
                  <c:v>43962.4065162037</c:v>
                </c:pt>
                <c:pt idx="118">
                  <c:v>43962.409942129627</c:v>
                </c:pt>
                <c:pt idx="119">
                  <c:v>43962.413437499999</c:v>
                </c:pt>
                <c:pt idx="120">
                  <c:v>43962.416979166665</c:v>
                </c:pt>
                <c:pt idx="121">
                  <c:v>43962.420358796298</c:v>
                </c:pt>
                <c:pt idx="122">
                  <c:v>43962.423854166664</c:v>
                </c:pt>
                <c:pt idx="123">
                  <c:v>43962.427337962959</c:v>
                </c:pt>
                <c:pt idx="124">
                  <c:v>43962.430763888886</c:v>
                </c:pt>
                <c:pt idx="125">
                  <c:v>43962.434247685182</c:v>
                </c:pt>
                <c:pt idx="126">
                  <c:v>43962.437743055554</c:v>
                </c:pt>
                <c:pt idx="127">
                  <c:v>43962.441180555557</c:v>
                </c:pt>
                <c:pt idx="128">
                  <c:v>43962.444652777776</c:v>
                </c:pt>
                <c:pt idx="129">
                  <c:v>43962.448136574072</c:v>
                </c:pt>
                <c:pt idx="130">
                  <c:v>43962.451608796298</c:v>
                </c:pt>
                <c:pt idx="131">
                  <c:v>43962.455127314817</c:v>
                </c:pt>
                <c:pt idx="132">
                  <c:v>43962.458634259259</c:v>
                </c:pt>
                <c:pt idx="133">
                  <c:v>43962.462048611109</c:v>
                </c:pt>
                <c:pt idx="134">
                  <c:v>43962.465497685182</c:v>
                </c:pt>
                <c:pt idx="135">
                  <c:v>43962.468993055554</c:v>
                </c:pt>
                <c:pt idx="136">
                  <c:v>43962.472442129627</c:v>
                </c:pt>
                <c:pt idx="137">
                  <c:v>43962.475902777776</c:v>
                </c:pt>
                <c:pt idx="138">
                  <c:v>43962.479386574072</c:v>
                </c:pt>
                <c:pt idx="139">
                  <c:v>43962.482847222222</c:v>
                </c:pt>
                <c:pt idx="140">
                  <c:v>43962.48642361111</c:v>
                </c:pt>
                <c:pt idx="141">
                  <c:v>43962.489803240744</c:v>
                </c:pt>
                <c:pt idx="142">
                  <c:v>43962.493252314816</c:v>
                </c:pt>
                <c:pt idx="143">
                  <c:v>43962.496759259258</c:v>
                </c:pt>
                <c:pt idx="144">
                  <c:v>43962.5003125</c:v>
                </c:pt>
                <c:pt idx="145">
                  <c:v>43962.503807870373</c:v>
                </c:pt>
                <c:pt idx="146">
                  <c:v>43962.507187499999</c:v>
                </c:pt>
                <c:pt idx="147">
                  <c:v>43962.510636574072</c:v>
                </c:pt>
                <c:pt idx="148">
                  <c:v>43962.514131944445</c:v>
                </c:pt>
                <c:pt idx="149">
                  <c:v>43962.517604166664</c:v>
                </c:pt>
                <c:pt idx="150">
                  <c:v>43962.52107638889</c:v>
                </c:pt>
                <c:pt idx="151">
                  <c:v>43962.524583333332</c:v>
                </c:pt>
                <c:pt idx="152">
                  <c:v>43962.527997685182</c:v>
                </c:pt>
                <c:pt idx="153">
                  <c:v>43962.531469907408</c:v>
                </c:pt>
                <c:pt idx="154">
                  <c:v>43962.534930555557</c:v>
                </c:pt>
                <c:pt idx="155">
                  <c:v>43962.538425925923</c:v>
                </c:pt>
                <c:pt idx="156">
                  <c:v>43962.541967592595</c:v>
                </c:pt>
                <c:pt idx="157">
                  <c:v>43962.545381944445</c:v>
                </c:pt>
                <c:pt idx="158">
                  <c:v>43962.548877314817</c:v>
                </c:pt>
                <c:pt idx="159">
                  <c:v>43962.55232638889</c:v>
                </c:pt>
                <c:pt idx="160">
                  <c:v>43962.555775462963</c:v>
                </c:pt>
                <c:pt idx="161">
                  <c:v>43962.559247685182</c:v>
                </c:pt>
                <c:pt idx="162">
                  <c:v>43962.562743055554</c:v>
                </c:pt>
                <c:pt idx="163">
                  <c:v>43962.566192129627</c:v>
                </c:pt>
                <c:pt idx="164">
                  <c:v>43962.569687499999</c:v>
                </c:pt>
                <c:pt idx="165">
                  <c:v>43962.573159722226</c:v>
                </c:pt>
                <c:pt idx="166">
                  <c:v>43962.576666666668</c:v>
                </c:pt>
                <c:pt idx="167">
                  <c:v>43962.580104166664</c:v>
                </c:pt>
                <c:pt idx="168">
                  <c:v>43962.583668981482</c:v>
                </c:pt>
                <c:pt idx="169">
                  <c:v>43962.587013888886</c:v>
                </c:pt>
                <c:pt idx="170">
                  <c:v>43962.590509259258</c:v>
                </c:pt>
                <c:pt idx="171">
                  <c:v>43962.593969907408</c:v>
                </c:pt>
                <c:pt idx="172">
                  <c:v>43962.597442129627</c:v>
                </c:pt>
                <c:pt idx="173">
                  <c:v>43962.600914351853</c:v>
                </c:pt>
                <c:pt idx="174">
                  <c:v>43962.604409722226</c:v>
                </c:pt>
                <c:pt idx="175">
                  <c:v>43962.607881944445</c:v>
                </c:pt>
                <c:pt idx="176">
                  <c:v>43962.611319444448</c:v>
                </c:pt>
                <c:pt idx="177">
                  <c:v>43962.614837962959</c:v>
                </c:pt>
                <c:pt idx="178">
                  <c:v>43962.618252314816</c:v>
                </c:pt>
                <c:pt idx="179">
                  <c:v>43962.621805555558</c:v>
                </c:pt>
                <c:pt idx="180">
                  <c:v>43962.625300925924</c:v>
                </c:pt>
                <c:pt idx="181">
                  <c:v>43962.62871527778</c:v>
                </c:pt>
                <c:pt idx="182">
                  <c:v>43962.632199074076</c:v>
                </c:pt>
                <c:pt idx="183">
                  <c:v>43962.635636574072</c:v>
                </c:pt>
                <c:pt idx="184">
                  <c:v>43962.639108796298</c:v>
                </c:pt>
                <c:pt idx="185">
                  <c:v>43962.642569444448</c:v>
                </c:pt>
                <c:pt idx="186">
                  <c:v>43962.64607638889</c:v>
                </c:pt>
                <c:pt idx="187">
                  <c:v>43962.649502314816</c:v>
                </c:pt>
                <c:pt idx="188">
                  <c:v>43962.654351851852</c:v>
                </c:pt>
                <c:pt idx="189">
                  <c:v>43962.656446759262</c:v>
                </c:pt>
                <c:pt idx="190">
                  <c:v>43962.659918981481</c:v>
                </c:pt>
                <c:pt idx="191">
                  <c:v>43962.663391203707</c:v>
                </c:pt>
                <c:pt idx="192">
                  <c:v>43962.666898148149</c:v>
                </c:pt>
                <c:pt idx="193">
                  <c:v>43962.670324074075</c:v>
                </c:pt>
                <c:pt idx="194">
                  <c:v>43962.673784722225</c:v>
                </c:pt>
                <c:pt idx="195">
                  <c:v>43962.677256944444</c:v>
                </c:pt>
                <c:pt idx="196">
                  <c:v>43962.680752314816</c:v>
                </c:pt>
                <c:pt idx="197">
                  <c:v>43962.684201388889</c:v>
                </c:pt>
                <c:pt idx="198">
                  <c:v>43962.687696759262</c:v>
                </c:pt>
                <c:pt idx="199">
                  <c:v>43962.691168981481</c:v>
                </c:pt>
                <c:pt idx="200">
                  <c:v>43962.694641203707</c:v>
                </c:pt>
                <c:pt idx="201">
                  <c:v>43962.698113425926</c:v>
                </c:pt>
                <c:pt idx="202">
                  <c:v>43962.701574074075</c:v>
                </c:pt>
                <c:pt idx="203">
                  <c:v>43962.705034722225</c:v>
                </c:pt>
                <c:pt idx="204">
                  <c:v>43962.708599537036</c:v>
                </c:pt>
                <c:pt idx="205">
                  <c:v>43962.71197916667</c:v>
                </c:pt>
                <c:pt idx="206">
                  <c:v>43962.715474537035</c:v>
                </c:pt>
                <c:pt idx="207">
                  <c:v>43962.718935185185</c:v>
                </c:pt>
                <c:pt idx="208">
                  <c:v>43962.722407407404</c:v>
                </c:pt>
                <c:pt idx="209">
                  <c:v>43962.72587962963</c:v>
                </c:pt>
                <c:pt idx="210">
                  <c:v>43962.729479166665</c:v>
                </c:pt>
                <c:pt idx="211">
                  <c:v>43962.732800925929</c:v>
                </c:pt>
                <c:pt idx="212">
                  <c:v>43962.736307870371</c:v>
                </c:pt>
                <c:pt idx="213">
                  <c:v>43962.739756944444</c:v>
                </c:pt>
                <c:pt idx="214">
                  <c:v>43962.74322916667</c:v>
                </c:pt>
                <c:pt idx="215">
                  <c:v>43962.746701388889</c:v>
                </c:pt>
                <c:pt idx="216">
                  <c:v>43962.750254629631</c:v>
                </c:pt>
                <c:pt idx="217">
                  <c:v>43962.753657407404</c:v>
                </c:pt>
                <c:pt idx="218">
                  <c:v>43962.757256944446</c:v>
                </c:pt>
                <c:pt idx="219">
                  <c:v>43962.76059027778</c:v>
                </c:pt>
                <c:pt idx="220">
                  <c:v>43962.764074074075</c:v>
                </c:pt>
                <c:pt idx="221">
                  <c:v>43962.767534722225</c:v>
                </c:pt>
                <c:pt idx="222">
                  <c:v>43962.771006944444</c:v>
                </c:pt>
                <c:pt idx="223">
                  <c:v>43962.77447916667</c:v>
                </c:pt>
                <c:pt idx="224">
                  <c:v>43962.777951388889</c:v>
                </c:pt>
                <c:pt idx="225">
                  <c:v>43962.781412037039</c:v>
                </c:pt>
                <c:pt idx="226">
                  <c:v>43962.78502314815</c:v>
                </c:pt>
                <c:pt idx="227">
                  <c:v>43962.788391203707</c:v>
                </c:pt>
                <c:pt idx="228">
                  <c:v>43962.791898148149</c:v>
                </c:pt>
                <c:pt idx="229">
                  <c:v>43962.795312499999</c:v>
                </c:pt>
                <c:pt idx="230">
                  <c:v>43962.798784722225</c:v>
                </c:pt>
                <c:pt idx="231">
                  <c:v>43962.802256944444</c:v>
                </c:pt>
                <c:pt idx="232">
                  <c:v>43962.805717592593</c:v>
                </c:pt>
                <c:pt idx="233">
                  <c:v>43962.809189814812</c:v>
                </c:pt>
                <c:pt idx="234">
                  <c:v>43962.812789351854</c:v>
                </c:pt>
                <c:pt idx="235">
                  <c:v>43962.816145833334</c:v>
                </c:pt>
                <c:pt idx="236">
                  <c:v>43962.819594907407</c:v>
                </c:pt>
                <c:pt idx="237">
                  <c:v>43962.823078703703</c:v>
                </c:pt>
                <c:pt idx="238">
                  <c:v>43962.826550925929</c:v>
                </c:pt>
                <c:pt idx="239">
                  <c:v>43962.830023148148</c:v>
                </c:pt>
                <c:pt idx="240">
                  <c:v>43962.83357638889</c:v>
                </c:pt>
                <c:pt idx="241">
                  <c:v>43962.837048611109</c:v>
                </c:pt>
                <c:pt idx="242">
                  <c:v>43962.840543981481</c:v>
                </c:pt>
                <c:pt idx="243">
                  <c:v>43962.843935185185</c:v>
                </c:pt>
                <c:pt idx="244">
                  <c:v>43962.847384259258</c:v>
                </c:pt>
                <c:pt idx="245">
                  <c:v>43962.850868055553</c:v>
                </c:pt>
                <c:pt idx="246">
                  <c:v>43962.85434027778</c:v>
                </c:pt>
                <c:pt idx="247">
                  <c:v>43962.857812499999</c:v>
                </c:pt>
                <c:pt idx="248">
                  <c:v>43962.861284722225</c:v>
                </c:pt>
                <c:pt idx="249">
                  <c:v>43962.864745370367</c:v>
                </c:pt>
                <c:pt idx="250">
                  <c:v>43962.868217592593</c:v>
                </c:pt>
                <c:pt idx="251">
                  <c:v>43962.871701388889</c:v>
                </c:pt>
                <c:pt idx="252">
                  <c:v>43962.875219907408</c:v>
                </c:pt>
                <c:pt idx="253">
                  <c:v>43962.878668981481</c:v>
                </c:pt>
                <c:pt idx="254">
                  <c:v>43962.882118055553</c:v>
                </c:pt>
                <c:pt idx="255">
                  <c:v>43962.88559027778</c:v>
                </c:pt>
                <c:pt idx="256">
                  <c:v>43962.889050925929</c:v>
                </c:pt>
                <c:pt idx="257">
                  <c:v>43962.892534722225</c:v>
                </c:pt>
                <c:pt idx="258">
                  <c:v>43962.896006944444</c:v>
                </c:pt>
                <c:pt idx="259">
                  <c:v>43962.89947916667</c:v>
                </c:pt>
                <c:pt idx="260">
                  <c:v>43962.902939814812</c:v>
                </c:pt>
                <c:pt idx="261">
                  <c:v>43962.906423611108</c:v>
                </c:pt>
                <c:pt idx="262">
                  <c:v>43962.909895833334</c:v>
                </c:pt>
                <c:pt idx="263">
                  <c:v>43962.913368055553</c:v>
                </c:pt>
                <c:pt idx="264">
                  <c:v>43962.916875000003</c:v>
                </c:pt>
                <c:pt idx="265">
                  <c:v>43962.920300925929</c:v>
                </c:pt>
                <c:pt idx="266">
                  <c:v>43962.923784722225</c:v>
                </c:pt>
                <c:pt idx="267">
                  <c:v>43962.927256944444</c:v>
                </c:pt>
                <c:pt idx="268">
                  <c:v>43962.93072916667</c:v>
                </c:pt>
                <c:pt idx="269">
                  <c:v>43962.934189814812</c:v>
                </c:pt>
                <c:pt idx="270">
                  <c:v>43962.937685185185</c:v>
                </c:pt>
                <c:pt idx="271">
                  <c:v>43962.941122685188</c:v>
                </c:pt>
                <c:pt idx="272">
                  <c:v>43962.944606481484</c:v>
                </c:pt>
                <c:pt idx="273">
                  <c:v>43962.948078703703</c:v>
                </c:pt>
                <c:pt idx="274">
                  <c:v>43962.951550925929</c:v>
                </c:pt>
                <c:pt idx="275">
                  <c:v>43962.952638888892</c:v>
                </c:pt>
                <c:pt idx="276">
                  <c:v>43962.955034722225</c:v>
                </c:pt>
                <c:pt idx="277">
                  <c:v>43962.95857638889</c:v>
                </c:pt>
                <c:pt idx="278">
                  <c:v>43962.96197916667</c:v>
                </c:pt>
                <c:pt idx="279">
                  <c:v>43962.965462962966</c:v>
                </c:pt>
                <c:pt idx="280">
                  <c:v>43962.968912037039</c:v>
                </c:pt>
                <c:pt idx="281">
                  <c:v>43962.972361111111</c:v>
                </c:pt>
                <c:pt idx="282">
                  <c:v>43962.975844907407</c:v>
                </c:pt>
                <c:pt idx="283">
                  <c:v>43962.97934027778</c:v>
                </c:pt>
                <c:pt idx="284">
                  <c:v>43962.982800925929</c:v>
                </c:pt>
                <c:pt idx="285">
                  <c:v>43962.986273148148</c:v>
                </c:pt>
                <c:pt idx="286">
                  <c:v>43962.989756944444</c:v>
                </c:pt>
                <c:pt idx="287">
                  <c:v>43962.99322916667</c:v>
                </c:pt>
                <c:pt idx="288">
                  <c:v>43962.996678240743</c:v>
                </c:pt>
              </c:numCache>
            </c:numRef>
          </c:cat>
          <c:val>
            <c:numRef>
              <c:f>'5_11 LZ_SOUTH'!$E$2:$E$290</c:f>
              <c:numCache>
                <c:formatCode>General</c:formatCode>
                <c:ptCount val="289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>
                  <c:v>#N/A</c:v>
                </c:pt>
                <c:pt idx="49">
                  <c:v>#N/A</c:v>
                </c:pt>
                <c:pt idx="50">
                  <c:v>#N/A</c:v>
                </c:pt>
                <c:pt idx="51">
                  <c:v>#N/A</c:v>
                </c:pt>
                <c:pt idx="52">
                  <c:v>#N/A</c:v>
                </c:pt>
                <c:pt idx="53">
                  <c:v>#N/A</c:v>
                </c:pt>
                <c:pt idx="54">
                  <c:v>#N/A</c:v>
                </c:pt>
                <c:pt idx="55">
                  <c:v>#N/A</c:v>
                </c:pt>
                <c:pt idx="56">
                  <c:v>#N/A</c:v>
                </c:pt>
                <c:pt idx="57">
                  <c:v>#N/A</c:v>
                </c:pt>
                <c:pt idx="58">
                  <c:v>#N/A</c:v>
                </c:pt>
                <c:pt idx="59">
                  <c:v>#N/A</c:v>
                </c:pt>
                <c:pt idx="60">
                  <c:v>#N/A</c:v>
                </c:pt>
                <c:pt idx="61">
                  <c:v>#N/A</c:v>
                </c:pt>
                <c:pt idx="62">
                  <c:v>#N/A</c:v>
                </c:pt>
                <c:pt idx="63">
                  <c:v>#N/A</c:v>
                </c:pt>
                <c:pt idx="64">
                  <c:v>#N/A</c:v>
                </c:pt>
                <c:pt idx="65">
                  <c:v>#N/A</c:v>
                </c:pt>
                <c:pt idx="66">
                  <c:v>#N/A</c:v>
                </c:pt>
                <c:pt idx="67">
                  <c:v>#N/A</c:v>
                </c:pt>
                <c:pt idx="68">
                  <c:v>#N/A</c:v>
                </c:pt>
                <c:pt idx="69">
                  <c:v>#N/A</c:v>
                </c:pt>
                <c:pt idx="70">
                  <c:v>#N/A</c:v>
                </c:pt>
                <c:pt idx="71">
                  <c:v>#N/A</c:v>
                </c:pt>
                <c:pt idx="72">
                  <c:v>#N/A</c:v>
                </c:pt>
                <c:pt idx="73">
                  <c:v>#N/A</c:v>
                </c:pt>
                <c:pt idx="74">
                  <c:v>#N/A</c:v>
                </c:pt>
                <c:pt idx="75">
                  <c:v>#N/A</c:v>
                </c:pt>
                <c:pt idx="76">
                  <c:v>#N/A</c:v>
                </c:pt>
                <c:pt idx="77">
                  <c:v>#N/A</c:v>
                </c:pt>
                <c:pt idx="78">
                  <c:v>#N/A</c:v>
                </c:pt>
                <c:pt idx="79">
                  <c:v>#N/A</c:v>
                </c:pt>
                <c:pt idx="80">
                  <c:v>#N/A</c:v>
                </c:pt>
                <c:pt idx="81">
                  <c:v>#N/A</c:v>
                </c:pt>
                <c:pt idx="82">
                  <c:v>#N/A</c:v>
                </c:pt>
                <c:pt idx="83">
                  <c:v>#N/A</c:v>
                </c:pt>
                <c:pt idx="84">
                  <c:v>#N/A</c:v>
                </c:pt>
                <c:pt idx="85">
                  <c:v>#N/A</c:v>
                </c:pt>
                <c:pt idx="86">
                  <c:v>#N/A</c:v>
                </c:pt>
                <c:pt idx="87">
                  <c:v>#N/A</c:v>
                </c:pt>
                <c:pt idx="88">
                  <c:v>#N/A</c:v>
                </c:pt>
                <c:pt idx="89">
                  <c:v>#N/A</c:v>
                </c:pt>
                <c:pt idx="90">
                  <c:v>#N/A</c:v>
                </c:pt>
                <c:pt idx="91">
                  <c:v>#N/A</c:v>
                </c:pt>
                <c:pt idx="92">
                  <c:v>#N/A</c:v>
                </c:pt>
                <c:pt idx="93">
                  <c:v>#N/A</c:v>
                </c:pt>
                <c:pt idx="94">
                  <c:v>#N/A</c:v>
                </c:pt>
                <c:pt idx="95">
                  <c:v>#N/A</c:v>
                </c:pt>
                <c:pt idx="96">
                  <c:v>#N/A</c:v>
                </c:pt>
                <c:pt idx="97">
                  <c:v>#N/A</c:v>
                </c:pt>
                <c:pt idx="98">
                  <c:v>#N/A</c:v>
                </c:pt>
                <c:pt idx="99">
                  <c:v>#N/A</c:v>
                </c:pt>
                <c:pt idx="100">
                  <c:v>#N/A</c:v>
                </c:pt>
                <c:pt idx="101">
                  <c:v>#N/A</c:v>
                </c:pt>
                <c:pt idx="102">
                  <c:v>#N/A</c:v>
                </c:pt>
                <c:pt idx="103">
                  <c:v>#N/A</c:v>
                </c:pt>
                <c:pt idx="104">
                  <c:v>#N/A</c:v>
                </c:pt>
                <c:pt idx="105">
                  <c:v>#N/A</c:v>
                </c:pt>
                <c:pt idx="106">
                  <c:v>#N/A</c:v>
                </c:pt>
                <c:pt idx="107">
                  <c:v>#N/A</c:v>
                </c:pt>
                <c:pt idx="108">
                  <c:v>#N/A</c:v>
                </c:pt>
                <c:pt idx="109">
                  <c:v>#N/A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  <c:pt idx="120">
                  <c:v>0</c:v>
                </c:pt>
                <c:pt idx="121">
                  <c:v>4500</c:v>
                </c:pt>
                <c:pt idx="122">
                  <c:v>4500</c:v>
                </c:pt>
                <c:pt idx="123">
                  <c:v>4500</c:v>
                </c:pt>
                <c:pt idx="124">
                  <c:v>4500</c:v>
                </c:pt>
                <c:pt idx="125">
                  <c:v>0</c:v>
                </c:pt>
                <c:pt idx="126">
                  <c:v>6.2947669029235804</c:v>
                </c:pt>
                <c:pt idx="127">
                  <c:v>6.24117183685303</c:v>
                </c:pt>
                <c:pt idx="128">
                  <c:v>4500</c:v>
                </c:pt>
                <c:pt idx="129">
                  <c:v>4500</c:v>
                </c:pt>
                <c:pt idx="130">
                  <c:v>4500</c:v>
                </c:pt>
                <c:pt idx="131">
                  <c:v>4500</c:v>
                </c:pt>
                <c:pt idx="132">
                  <c:v>4500</c:v>
                </c:pt>
                <c:pt idx="133">
                  <c:v>2311.94116210938</c:v>
                </c:pt>
                <c:pt idx="134">
                  <c:v>4500</c:v>
                </c:pt>
                <c:pt idx="135">
                  <c:v>4500</c:v>
                </c:pt>
                <c:pt idx="136">
                  <c:v>4500</c:v>
                </c:pt>
                <c:pt idx="137">
                  <c:v>4500</c:v>
                </c:pt>
                <c:pt idx="138">
                  <c:v>4500</c:v>
                </c:pt>
                <c:pt idx="139">
                  <c:v>4500</c:v>
                </c:pt>
                <c:pt idx="140">
                  <c:v>4500</c:v>
                </c:pt>
                <c:pt idx="141">
                  <c:v>4500</c:v>
                </c:pt>
                <c:pt idx="142">
                  <c:v>4500</c:v>
                </c:pt>
                <c:pt idx="143">
                  <c:v>2274.90258789062</c:v>
                </c:pt>
                <c:pt idx="144">
                  <c:v>9.3926181793212908</c:v>
                </c:pt>
                <c:pt idx="145">
                  <c:v>2110.52709960938</c:v>
                </c:pt>
                <c:pt idx="146">
                  <c:v>7.9459109306335396</c:v>
                </c:pt>
                <c:pt idx="147">
                  <c:v>7.3308067321777299</c:v>
                </c:pt>
                <c:pt idx="148">
                  <c:v>6.3114562034606898</c:v>
                </c:pt>
                <c:pt idx="149">
                  <c:v>5.1590509414672896</c:v>
                </c:pt>
                <c:pt idx="150">
                  <c:v>3.91536617279053</c:v>
                </c:pt>
                <c:pt idx="151">
                  <c:v>4.8117794990539604</c:v>
                </c:pt>
                <c:pt idx="152">
                  <c:v>4.2011351585388201</c:v>
                </c:pt>
                <c:pt idx="153">
                  <c:v>4500</c:v>
                </c:pt>
                <c:pt idx="154">
                  <c:v>4500</c:v>
                </c:pt>
                <c:pt idx="155">
                  <c:v>4500</c:v>
                </c:pt>
                <c:pt idx="156">
                  <c:v>4500</c:v>
                </c:pt>
                <c:pt idx="157">
                  <c:v>0</c:v>
                </c:pt>
                <c:pt idx="158">
                  <c:v>0</c:v>
                </c:pt>
                <c:pt idx="159">
                  <c:v>0.55909335613250699</c:v>
                </c:pt>
                <c:pt idx="160">
                  <c:v>3140.59692382813</c:v>
                </c:pt>
                <c:pt idx="161">
                  <c:v>2258.408203125</c:v>
                </c:pt>
                <c:pt idx="162">
                  <c:v>4500</c:v>
                </c:pt>
                <c:pt idx="163">
                  <c:v>1245.94860839844</c:v>
                </c:pt>
                <c:pt idx="164">
                  <c:v>4500</c:v>
                </c:pt>
                <c:pt idx="165">
                  <c:v>4500</c:v>
                </c:pt>
                <c:pt idx="166">
                  <c:v>4500</c:v>
                </c:pt>
                <c:pt idx="167">
                  <c:v>4500</c:v>
                </c:pt>
                <c:pt idx="168">
                  <c:v>4500</c:v>
                </c:pt>
                <c:pt idx="169">
                  <c:v>0</c:v>
                </c:pt>
                <c:pt idx="170">
                  <c:v>3260.84741210937</c:v>
                </c:pt>
                <c:pt idx="171">
                  <c:v>2951.00268554688</c:v>
                </c:pt>
                <c:pt idx="172">
                  <c:v>4500</c:v>
                </c:pt>
                <c:pt idx="173">
                  <c:v>2985.89038085938</c:v>
                </c:pt>
                <c:pt idx="174">
                  <c:v>3263.73559570313</c:v>
                </c:pt>
                <c:pt idx="175">
                  <c:v>3241.84252929687</c:v>
                </c:pt>
                <c:pt idx="176">
                  <c:v>3295.30712890625</c:v>
                </c:pt>
                <c:pt idx="177">
                  <c:v>4500</c:v>
                </c:pt>
                <c:pt idx="178">
                  <c:v>4500</c:v>
                </c:pt>
                <c:pt idx="179">
                  <c:v>4500</c:v>
                </c:pt>
                <c:pt idx="180">
                  <c:v>3.7089710235595699</c:v>
                </c:pt>
                <c:pt idx="181">
                  <c:v>2143.8876953125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#N/A</c:v>
                </c:pt>
                <c:pt idx="233">
                  <c:v>#N/A</c:v>
                </c:pt>
                <c:pt idx="234">
                  <c:v>#N/A</c:v>
                </c:pt>
                <c:pt idx="235">
                  <c:v>#N/A</c:v>
                </c:pt>
                <c:pt idx="236">
                  <c:v>#N/A</c:v>
                </c:pt>
                <c:pt idx="237">
                  <c:v>#N/A</c:v>
                </c:pt>
                <c:pt idx="238">
                  <c:v>#N/A</c:v>
                </c:pt>
                <c:pt idx="239">
                  <c:v>#N/A</c:v>
                </c:pt>
                <c:pt idx="240">
                  <c:v>#N/A</c:v>
                </c:pt>
                <c:pt idx="241">
                  <c:v>#N/A</c:v>
                </c:pt>
                <c:pt idx="242">
                  <c:v>#N/A</c:v>
                </c:pt>
                <c:pt idx="243">
                  <c:v>#N/A</c:v>
                </c:pt>
                <c:pt idx="244">
                  <c:v>#N/A</c:v>
                </c:pt>
                <c:pt idx="245">
                  <c:v>#N/A</c:v>
                </c:pt>
                <c:pt idx="246">
                  <c:v>#N/A</c:v>
                </c:pt>
                <c:pt idx="247">
                  <c:v>#N/A</c:v>
                </c:pt>
                <c:pt idx="248">
                  <c:v>#N/A</c:v>
                </c:pt>
                <c:pt idx="249">
                  <c:v>#N/A</c:v>
                </c:pt>
                <c:pt idx="250">
                  <c:v>#N/A</c:v>
                </c:pt>
                <c:pt idx="251">
                  <c:v>#N/A</c:v>
                </c:pt>
                <c:pt idx="252">
                  <c:v>#N/A</c:v>
                </c:pt>
                <c:pt idx="253">
                  <c:v>#N/A</c:v>
                </c:pt>
                <c:pt idx="254">
                  <c:v>#N/A</c:v>
                </c:pt>
                <c:pt idx="255">
                  <c:v>#N/A</c:v>
                </c:pt>
                <c:pt idx="256">
                  <c:v>#N/A</c:v>
                </c:pt>
                <c:pt idx="257">
                  <c:v>#N/A</c:v>
                </c:pt>
                <c:pt idx="258">
                  <c:v>#N/A</c:v>
                </c:pt>
                <c:pt idx="259">
                  <c:v>#N/A</c:v>
                </c:pt>
                <c:pt idx="260">
                  <c:v>#N/A</c:v>
                </c:pt>
                <c:pt idx="261">
                  <c:v>#N/A</c:v>
                </c:pt>
                <c:pt idx="262">
                  <c:v>#N/A</c:v>
                </c:pt>
                <c:pt idx="263">
                  <c:v>#N/A</c:v>
                </c:pt>
                <c:pt idx="264">
                  <c:v>#N/A</c:v>
                </c:pt>
                <c:pt idx="265">
                  <c:v>#N/A</c:v>
                </c:pt>
                <c:pt idx="266">
                  <c:v>#N/A</c:v>
                </c:pt>
                <c:pt idx="267">
                  <c:v>#N/A</c:v>
                </c:pt>
                <c:pt idx="268">
                  <c:v>#N/A</c:v>
                </c:pt>
                <c:pt idx="269">
                  <c:v>#N/A</c:v>
                </c:pt>
                <c:pt idx="270">
                  <c:v>#N/A</c:v>
                </c:pt>
                <c:pt idx="271">
                  <c:v>#N/A</c:v>
                </c:pt>
                <c:pt idx="272">
                  <c:v>#N/A</c:v>
                </c:pt>
                <c:pt idx="273">
                  <c:v>#N/A</c:v>
                </c:pt>
                <c:pt idx="274">
                  <c:v>#N/A</c:v>
                </c:pt>
                <c:pt idx="275">
                  <c:v>#N/A</c:v>
                </c:pt>
                <c:pt idx="276">
                  <c:v>#N/A</c:v>
                </c:pt>
                <c:pt idx="277">
                  <c:v>#N/A</c:v>
                </c:pt>
                <c:pt idx="278">
                  <c:v>#N/A</c:v>
                </c:pt>
                <c:pt idx="279">
                  <c:v>#N/A</c:v>
                </c:pt>
                <c:pt idx="280">
                  <c:v>#N/A</c:v>
                </c:pt>
                <c:pt idx="281">
                  <c:v>#N/A</c:v>
                </c:pt>
                <c:pt idx="282">
                  <c:v>#N/A</c:v>
                </c:pt>
                <c:pt idx="283">
                  <c:v>#N/A</c:v>
                </c:pt>
                <c:pt idx="284">
                  <c:v>#N/A</c:v>
                </c:pt>
                <c:pt idx="285">
                  <c:v>#N/A</c:v>
                </c:pt>
                <c:pt idx="286">
                  <c:v>#N/A</c:v>
                </c:pt>
                <c:pt idx="287">
                  <c:v>#N/A</c:v>
                </c:pt>
                <c:pt idx="288">
                  <c:v>#N/A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616632"/>
        <c:axId val="147614672"/>
      </c:lineChart>
      <c:catAx>
        <c:axId val="147611536"/>
        <c:scaling>
          <c:orientation val="minMax"/>
        </c:scaling>
        <c:delete val="0"/>
        <c:axPos val="b"/>
        <c:numFmt formatCode="m/d/yy\ h:mm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616240"/>
        <c:crosses val="autoZero"/>
        <c:auto val="0"/>
        <c:lblAlgn val="ctr"/>
        <c:lblOffset val="100"/>
        <c:tickLblSkip val="36"/>
        <c:tickMarkSkip val="36"/>
        <c:noMultiLvlLbl val="0"/>
      </c:catAx>
      <c:valAx>
        <c:axId val="147616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611536"/>
        <c:crosses val="autoZero"/>
        <c:crossBetween val="between"/>
      </c:valAx>
      <c:valAx>
        <c:axId val="14761467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616632"/>
        <c:crosses val="max"/>
        <c:crossBetween val="between"/>
        <c:majorUnit val="1000"/>
      </c:valAx>
      <c:dateAx>
        <c:axId val="147616632"/>
        <c:scaling>
          <c:orientation val="minMax"/>
        </c:scaling>
        <c:delete val="1"/>
        <c:axPos val="b"/>
        <c:numFmt formatCode="m/d/yy\ h:mm;@" sourceLinked="1"/>
        <c:majorTickMark val="out"/>
        <c:minorTickMark val="none"/>
        <c:tickLblPos val="nextTo"/>
        <c:crossAx val="147614672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6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23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852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South Zone </a:t>
            </a:r>
            <a:r>
              <a:rPr lang="en-US" sz="2800" b="1" dirty="0" smtClean="0">
                <a:solidFill>
                  <a:schemeClr val="tx2"/>
                </a:solidFill>
              </a:rPr>
              <a:t>LMP on OD 5/8 and 5/11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>
                <a:solidFill>
                  <a:schemeClr val="tx2"/>
                </a:solidFill>
              </a:rPr>
              <a:t>Jian Chen</a:t>
            </a:r>
          </a:p>
          <a:p>
            <a:r>
              <a:rPr lang="en-US" dirty="0">
                <a:solidFill>
                  <a:schemeClr val="tx2"/>
                </a:solidFill>
              </a:rPr>
              <a:t>Market 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CMWG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June. 1</a:t>
            </a:r>
            <a:r>
              <a:rPr lang="en-US" baseline="30000" dirty="0" smtClean="0">
                <a:solidFill>
                  <a:schemeClr val="tx2"/>
                </a:solidFill>
              </a:rPr>
              <a:t>st</a:t>
            </a:r>
            <a:r>
              <a:rPr lang="en-US" dirty="0" smtClean="0">
                <a:solidFill>
                  <a:schemeClr val="tx2"/>
                </a:solidFill>
              </a:rPr>
              <a:t>, 2020</a:t>
            </a:r>
            <a:endParaRPr lang="en-US" dirty="0">
              <a:solidFill>
                <a:schemeClr val="tx2"/>
              </a:solidFill>
            </a:endParaRPr>
          </a:p>
          <a:p>
            <a:endParaRPr lang="en-US" sz="2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 5/8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8422708"/>
              </p:ext>
            </p:extLst>
          </p:nvPr>
        </p:nvGraphicFramePr>
        <p:xfrm>
          <a:off x="685800" y="1524000"/>
          <a:ext cx="78486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3795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 5/11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3178511"/>
              </p:ext>
            </p:extLst>
          </p:nvPr>
        </p:nvGraphicFramePr>
        <p:xfrm>
          <a:off x="609600" y="1524000"/>
          <a:ext cx="7772399" cy="4023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343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25501</TotalTime>
  <Words>35</Words>
  <Application>Microsoft Office PowerPoint</Application>
  <PresentationFormat>On-screen Show (4:3)</PresentationFormat>
  <Paragraphs>15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OD 5/8</vt:lpstr>
      <vt:lpstr>OD 5/11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Chen, Jian</cp:lastModifiedBy>
  <cp:revision>363</cp:revision>
  <cp:lastPrinted>2016-01-21T20:53:15Z</cp:lastPrinted>
  <dcterms:created xsi:type="dcterms:W3CDTF">2016-01-21T15:20:31Z</dcterms:created>
  <dcterms:modified xsi:type="dcterms:W3CDTF">2020-05-27T15:08:16Z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