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 Data Transparency SLA Update – </a:t>
          </a:r>
          <a:r>
            <a:rPr lang="en-US" sz="2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POSSIBLE VOTE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no changes in timeline</a:t>
          </a: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</dgm:pt>
    <dgm:pt modelId="{6429DDE5-5811-42FA-BC3C-7DE32487FA34}" type="sibTrans" cxnId="{04B4D0F2-18E7-4679-B027-6324B4C0E7A8}">
      <dgm:prSet/>
      <dgm:spPr/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</dgm:pt>
    <dgm:pt modelId="{C5122A3A-2151-4992-8764-75F72428ABF8}" type="sibTrans" cxnId="{9A33F9D9-B431-47A9-83FB-2B54BC282078}">
      <dgm:prSet/>
      <dgm:spPr/>
    </dgm:pt>
    <dgm:pt modelId="{118BCCE9-BE6F-4211-A5AF-5C55303C79C7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Continued review of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summary of data points – data will support proposed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enhancements</a:t>
          </a:r>
        </a:p>
      </dgm:t>
    </dgm:pt>
    <dgm:pt modelId="{E847ACA5-82BB-497E-9A04-A154736889AD}" type="parTrans" cxnId="{6B36F9F1-AF1C-4D54-A5DC-B882ABE72A35}">
      <dgm:prSet/>
      <dgm:spPr/>
    </dgm:pt>
    <dgm:pt modelId="{0A165160-DD60-4695-8005-DD5CFFC9A127}" type="sibTrans" cxnId="{6B36F9F1-AF1C-4D54-A5DC-B882ABE72A35}">
      <dgm:prSet/>
      <dgm:spPr/>
    </dgm:pt>
    <dgm:pt modelId="{63252E6F-2FDA-4D53-9BDD-B5CAED9D1CB1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IAG solutions – MT vs EDI</a:t>
          </a:r>
        </a:p>
      </dgm:t>
    </dgm:pt>
    <dgm:pt modelId="{8CEA1614-80A4-4E7B-A6F0-55FB8E17B016}" type="parTrans" cxnId="{964B3841-AF71-4833-856B-44AF962395FC}">
      <dgm:prSet/>
      <dgm:spPr/>
    </dgm:pt>
    <dgm:pt modelId="{F7E9A096-041C-4D77-9BEB-29145DDC531F}" type="sibTrans" cxnId="{964B3841-AF71-4833-856B-44AF962395FC}">
      <dgm:prSet/>
      <dgm:spPr/>
    </dgm:pt>
    <dgm:pt modelId="{758D3098-AF90-4185-9CAD-D66BF9109CE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MT enhancements aligning with TX SET 5.0 upgrades – when to submit the SCR?</a:t>
          </a:r>
        </a:p>
      </dgm:t>
    </dgm:pt>
    <dgm:pt modelId="{844E8298-39A7-4EDC-B836-88C2D5DC41DB}" type="parTrans" cxnId="{BB5205B6-4A30-4A5C-BDD9-31C310221F25}">
      <dgm:prSet/>
      <dgm:spPr/>
    </dgm:pt>
    <dgm:pt modelId="{30A393BD-5781-4DE2-9DCF-18AE49E613E0}" type="sibTrans" cxnId="{BB5205B6-4A30-4A5C-BDD9-31C310221F25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5A8DEB18-70B8-4F50-BB97-CDECD792C2D5}" type="presOf" srcId="{63252E6F-2FDA-4D53-9BDD-B5CAED9D1CB1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6F69F92F-746A-4491-9BAB-84FDC04E67F0}" type="presOf" srcId="{118BCCE9-BE6F-4211-A5AF-5C55303C79C7}" destId="{12E172B9-01B0-436D-9684-1CCC8FA3FE5C}" srcOrd="0" destOrd="5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64B3841-AF71-4833-856B-44AF962395FC}" srcId="{FA84BF92-43C6-4E94-A77F-6263E68B6783}" destId="{63252E6F-2FDA-4D53-9BDD-B5CAED9D1CB1}" srcOrd="6" destOrd="0" parTransId="{8CEA1614-80A4-4E7B-A6F0-55FB8E17B016}" sibTransId="{F7E9A096-041C-4D77-9BEB-29145DDC531F}"/>
    <dgm:cxn modelId="{F79BA341-E917-4CA0-BB69-77E2B056AF4A}" type="presOf" srcId="{758D3098-AF90-4185-9CAD-D66BF9109CE4}" destId="{12E172B9-01B0-436D-9684-1CCC8FA3FE5C}" srcOrd="0" destOrd="7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9" presId="urn:microsoft.com/office/officeart/2005/8/layout/list1"/>
    <dgm:cxn modelId="{6FF69B8E-C818-4227-89E7-B74083B6D0EB}" type="presOf" srcId="{8574A905-BDA5-4716-9248-A5D60B7F3062}" destId="{12E172B9-01B0-436D-9684-1CCC8FA3FE5C}" srcOrd="0" destOrd="8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BB5205B6-4A30-4A5C-BDD9-31C310221F25}" srcId="{FA84BF92-43C6-4E94-A77F-6263E68B6783}" destId="{758D3098-AF90-4185-9CAD-D66BF9109CE4}" srcOrd="7" destOrd="0" parTransId="{844E8298-39A7-4EDC-B836-88C2D5DC41DB}" sibTransId="{30A393BD-5781-4DE2-9DCF-18AE49E613E0}"/>
    <dgm:cxn modelId="{A2CBCECD-BB92-47ED-A40E-80005E3C7B62}" type="presOf" srcId="{DB0DB6D5-8783-4155-B4FC-638D7293890D}" destId="{12E172B9-01B0-436D-9684-1CCC8FA3FE5C}" srcOrd="0" destOrd="4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6B36F9F1-AF1C-4D54-A5DC-B882ABE72A35}" srcId="{FA84BF92-43C6-4E94-A77F-6263E68B6783}" destId="{118BCCE9-BE6F-4211-A5AF-5C55303C79C7}" srcOrd="5" destOrd="0" parTransId="{E847ACA5-82BB-497E-9A04-A154736889AD}" sibTransId="{0A165160-DD60-4695-8005-DD5CFFC9A127}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3D2C18F6-40DD-4757-A476-0B6EAE0970CB}" srcId="{FA84BF92-43C6-4E94-A77F-6263E68B6783}" destId="{DB0DB6D5-8783-4155-B4FC-638D7293890D}" srcOrd="4" destOrd="0" parTransId="{0C6AC463-EF96-4AFD-A45E-2C47AF1D1182}" sibTransId="{65982146-49A5-40ED-97AF-02CAF992D3B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June 18</a:t>
          </a:r>
          <a:r>
            <a:rPr lang="en-US" sz="2000" baseline="30000" dirty="0">
              <a:latin typeface="Arial Rounded MT Bold" panose="020F0704030504030204" pitchFamily="34" charset="0"/>
            </a:rPr>
            <a:t>th</a:t>
          </a:r>
          <a:r>
            <a:rPr lang="en-US" sz="2000" dirty="0">
              <a:latin typeface="Arial Rounded MT Bold" panose="020F0704030504030204" pitchFamily="34" charset="0"/>
            </a:rPr>
            <a:t>, 2020, Thursday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2571DACA-B0D3-49DC-A70D-8E0D1003F62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Subtype Analysis data points request</a:t>
          </a:r>
        </a:p>
      </dgm:t>
    </dgm:pt>
    <dgm:pt modelId="{53F42D68-56EA-4A4B-A5DE-3318FEB1F262}" type="parTrans" cxnId="{4AB02D84-BB92-4EFE-A349-D1B359258021}">
      <dgm:prSet/>
      <dgm:spPr/>
      <dgm:t>
        <a:bodyPr/>
        <a:lstStyle/>
        <a:p>
          <a:endParaRPr lang="en-US"/>
        </a:p>
      </dgm:t>
    </dgm:pt>
    <dgm:pt modelId="{510A034A-2C54-4380-BF9A-37EF882F016D}" type="sibTrans" cxnId="{4AB02D84-BB92-4EFE-A349-D1B359258021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Discuss blended MT &amp; EDI IAG solution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76FA9D33-66F8-4C9B-96C3-DFDEB46E4B9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Organize MT Enhancement list – prioritize, classify administrative / validations / data analysis support</a:t>
          </a:r>
        </a:p>
      </dgm:t>
    </dgm:pt>
    <dgm:pt modelId="{875D61C3-20D4-45E8-A184-2674025D26F1}" type="parTrans" cxnId="{76E80A42-4810-4522-9956-6B5758129DA4}">
      <dgm:prSet/>
      <dgm:spPr/>
      <dgm:t>
        <a:bodyPr/>
        <a:lstStyle/>
        <a:p>
          <a:endParaRPr lang="en-US"/>
        </a:p>
      </dgm:t>
    </dgm:pt>
    <dgm:pt modelId="{95F64D80-0BBA-4C35-9E11-BC6240EEFE86}" type="sibTrans" cxnId="{76E80A42-4810-4522-9956-6B5758129DA4}">
      <dgm:prSet/>
      <dgm:spPr/>
      <dgm:t>
        <a:bodyPr/>
        <a:lstStyle/>
        <a:p>
          <a:endParaRPr lang="en-US"/>
        </a:p>
      </dgm:t>
    </dgm:pt>
    <dgm:pt modelId="{B8AA2B0A-B8F7-47DC-ACCA-697C5D91320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timeline for MT projects aligning with TX SET 5.0</a:t>
          </a:r>
        </a:p>
      </dgm:t>
    </dgm:pt>
    <dgm:pt modelId="{479612D8-202C-4B67-BB07-CAD59404F1C8}" type="parTrans" cxnId="{A69CF5F2-00E0-42C5-9110-6ECA9A43325A}">
      <dgm:prSet/>
      <dgm:spPr/>
      <dgm:t>
        <a:bodyPr/>
        <a:lstStyle/>
        <a:p>
          <a:endParaRPr lang="en-US"/>
        </a:p>
      </dgm:t>
    </dgm:pt>
    <dgm:pt modelId="{41989876-11C4-40B8-8D88-14C6C24F0EDA}" type="sibTrans" cxnId="{A69CF5F2-00E0-42C5-9110-6ECA9A43325A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1" destOrd="0" parTransId="{E3A4CC20-3237-4D87-B4E5-13A4C6486CFF}" sibTransId="{11861225-2D08-4836-981D-A04BB7A17E3F}"/>
    <dgm:cxn modelId="{B1C4211C-7C1D-4611-A846-48BDDE4DAE67}" type="presOf" srcId="{3AF68A33-4A6C-4B95-8E4E-B16500BAA85F}" destId="{5FD4668F-81DD-421E-9924-50274E363CDB}" srcOrd="0" destOrd="9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78350162-60B7-49E1-ADF8-12D1109D338E}" type="presOf" srcId="{2571DACA-B0D3-49DC-A70D-8E0D1003F62F}" destId="{5FD4668F-81DD-421E-9924-50274E363CDB}" srcOrd="0" destOrd="4" presId="urn:microsoft.com/office/officeart/2005/8/layout/list1"/>
    <dgm:cxn modelId="{76E80A42-4810-4522-9956-6B5758129DA4}" srcId="{D2506135-395C-47B0-8DA9-C3F76649FF22}" destId="{76FA9D33-66F8-4C9B-96C3-DFDEB46E4B92}" srcOrd="3" destOrd="0" parTransId="{875D61C3-20D4-45E8-A184-2674025D26F1}" sibTransId="{95F64D80-0BBA-4C35-9E11-BC6240EEFE86}"/>
    <dgm:cxn modelId="{BA5EFA49-0D2E-452F-8218-D4177C2959B0}" type="presOf" srcId="{B8AA2B0A-B8F7-47DC-ACCA-697C5D913207}" destId="{5FD4668F-81DD-421E-9924-50274E363CDB}" srcOrd="0" destOrd="6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4AB02D84-BB92-4EFE-A349-D1B359258021}" srcId="{D2506135-395C-47B0-8DA9-C3F76649FF22}" destId="{2571DACA-B0D3-49DC-A70D-8E0D1003F62F}" srcOrd="0" destOrd="0" parTransId="{53F42D68-56EA-4A4B-A5DE-3318FEB1F262}" sibTransId="{510A034A-2C54-4380-BF9A-37EF882F016D}"/>
    <dgm:cxn modelId="{0DE48C9A-204F-4603-B748-51D1C4B4B5AA}" type="presOf" srcId="{76FA9D33-66F8-4C9B-96C3-DFDEB46E4B92}" destId="{5FD4668F-81DD-421E-9924-50274E363CDB}" srcOrd="0" destOrd="7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8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A69CF5F2-00E0-42C5-9110-6ECA9A43325A}" srcId="{D2506135-395C-47B0-8DA9-C3F76649FF22}" destId="{B8AA2B0A-B8F7-47DC-ACCA-697C5D913207}" srcOrd="2" destOrd="0" parTransId="{479612D8-202C-4B67-BB07-CAD59404F1C8}" sibTransId="{41989876-11C4-40B8-8D88-14C6C24F0EDA}"/>
    <dgm:cxn modelId="{624267F8-F77F-442D-91DA-127478DA5414}" type="presOf" srcId="{33D9707D-17D5-42E1-8C18-71590AD0B906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50618"/>
          <a:ext cx="11329647" cy="382093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2799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 Data Transparency SLA Update – </a:t>
          </a:r>
          <a:r>
            <a:rPr lang="en-US" sz="20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POSSIBLE VOTE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no changes in timeline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Continued review of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summary of data points – data will support proposed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enhancements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IAG solutions – MT vs EDI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MT enhancements aligning with TX SET 5.0 upgrades – when to submit the SCR?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50618"/>
        <a:ext cx="11329647" cy="382093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086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08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61237"/>
          <a:ext cx="11329646" cy="35323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8290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June 18</a:t>
          </a:r>
          <a:r>
            <a:rPr lang="en-US" sz="2000" kern="1200" baseline="30000" dirty="0">
              <a:latin typeface="Arial Rounded MT Bold" panose="020F0704030504030204" pitchFamily="34" charset="0"/>
            </a:rPr>
            <a:t>th</a:t>
          </a:r>
          <a:r>
            <a:rPr lang="en-US" sz="2000" kern="1200" dirty="0">
              <a:latin typeface="Arial Rounded MT Bold" panose="020F0704030504030204" pitchFamily="34" charset="0"/>
            </a:rPr>
            <a:t>, 2020, Thursday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Subtype Analysis data points request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Discuss blended MT &amp; EDI IAG solution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timeline for MT projects aligning with TX SET 5.0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Organize MT Enhancement list – prioritize, classify administrative / validations / data analysis support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661237"/>
        <a:ext cx="11329646" cy="353234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722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7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June 2nd,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410431"/>
              </p:ext>
            </p:extLst>
          </p:nvPr>
        </p:nvGraphicFramePr>
        <p:xfrm>
          <a:off x="478555" y="1020545"/>
          <a:ext cx="11329647" cy="428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422764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1491</TotalTime>
  <Words>119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49</cp:revision>
  <dcterms:created xsi:type="dcterms:W3CDTF">2019-02-27T15:25:50Z</dcterms:created>
  <dcterms:modified xsi:type="dcterms:W3CDTF">2020-05-28T16:11:57Z</dcterms:modified>
</cp:coreProperties>
</file>