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05/28/2020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06/02/2020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52886"/>
              </p:ext>
            </p:extLst>
          </p:nvPr>
        </p:nvGraphicFramePr>
        <p:xfrm>
          <a:off x="304794" y="1066792"/>
          <a:ext cx="8534412" cy="4800608"/>
        </p:xfrm>
        <a:graphic>
          <a:graphicData uri="http://schemas.openxmlformats.org/drawingml/2006/table">
            <a:tbl>
              <a:tblPr/>
              <a:tblGrid>
                <a:gridCol w="711201"/>
                <a:gridCol w="711201"/>
                <a:gridCol w="711201"/>
                <a:gridCol w="711201"/>
                <a:gridCol w="711201"/>
                <a:gridCol w="711201"/>
                <a:gridCol w="711201"/>
                <a:gridCol w="711201"/>
                <a:gridCol w="711201"/>
                <a:gridCol w="711201"/>
                <a:gridCol w="711201"/>
                <a:gridCol w="711201"/>
              </a:tblGrid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3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March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March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55069"/>
              </p:ext>
            </p:extLst>
          </p:nvPr>
        </p:nvGraphicFramePr>
        <p:xfrm>
          <a:off x="2158983" y="110966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941113"/>
              </p:ext>
            </p:extLst>
          </p:nvPr>
        </p:nvGraphicFramePr>
        <p:xfrm>
          <a:off x="4152883" y="52958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3" y="52958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March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26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0374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74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326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06/02/20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12998</TotalTime>
  <Words>1105</Words>
  <Application>Microsoft Office PowerPoint</Application>
  <PresentationFormat>On-screen Show (4:3)</PresentationFormat>
  <Paragraphs>357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March 2020 - IAG/IAL Statistics</vt:lpstr>
      <vt:lpstr>Top 10 - March 2020 - IAG/IAL % Greater Than 1% of Enrollments With number of months Greater Than 1%  </vt:lpstr>
      <vt:lpstr>Top 10 - 12 Month Average IAG/IAL % Greater Than 1% of Enrollments thru March 2020 With number of months Greater Than 1% </vt:lpstr>
      <vt:lpstr>Explanation of IAG/IAL Slides Data</vt:lpstr>
      <vt:lpstr>Explanation of IAG/IAL Slides Data (Cont)</vt:lpstr>
      <vt:lpstr>Top - 12 Month Average Rescission % Greater Than 1% of Switches thru March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341</cp:revision>
  <cp:lastPrinted>2016-01-21T20:53:15Z</cp:lastPrinted>
  <dcterms:created xsi:type="dcterms:W3CDTF">2016-01-21T15:20:31Z</dcterms:created>
  <dcterms:modified xsi:type="dcterms:W3CDTF">2020-05-28T15:53:01Z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