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8"/>
  </p:notesMasterIdLst>
  <p:handoutMasterIdLst>
    <p:handoutMasterId r:id="rId9"/>
  </p:handoutMasterIdLst>
  <p:sldIdLst>
    <p:sldId id="276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ydell, Brandt" initials="RB" lastIdx="1" clrIdx="0">
    <p:extLst>
      <p:ext uri="{19B8F6BF-5375-455C-9EA6-DF929625EA0E}">
        <p15:presenceInfo xmlns:p15="http://schemas.microsoft.com/office/powerpoint/2012/main" userId="S-1-5-21-639947351-343809578-3807592339-426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47" autoAdjust="0"/>
  </p:normalViewPr>
  <p:slideViewPr>
    <p:cSldViewPr showGuides="1">
      <p:cViewPr varScale="1">
        <p:scale>
          <a:sx n="87" d="100"/>
          <a:sy n="87" d="100"/>
        </p:scale>
        <p:origin x="230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899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Internal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alendar/2020/6/24/199856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hyperlink" Target="mailto:webmaster@ercot.com" TargetMode="External"/><Relationship Id="rId4" Type="http://schemas.openxmlformats.org/officeDocument/2006/relationships/hyperlink" Target="http://www.ercot.com/about/redesig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MIS Sandbox Release May 28, 2020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 smtClean="0"/>
              <a:t>ERCOT is seeking user feedback for the MIS redesign. 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MIS users are encourage to </a:t>
            </a:r>
            <a:r>
              <a:rPr lang="en-US" sz="2400" smtClean="0"/>
              <a:t>explore </a:t>
            </a:r>
            <a:r>
              <a:rPr lang="en-US" sz="2400" smtClean="0"/>
              <a:t>Sandbox MIS</a:t>
            </a:r>
            <a:r>
              <a:rPr lang="en-US" sz="2400" smtClean="0"/>
              <a:t>.</a:t>
            </a: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Provide feedback for ERCOT to make improvements.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Responses to be discussed in </a:t>
            </a:r>
            <a:r>
              <a:rPr lang="en-US" sz="2400" dirty="0" smtClean="0"/>
              <a:t>the </a:t>
            </a:r>
            <a:r>
              <a:rPr lang="en-US" sz="2400" dirty="0" smtClean="0">
                <a:hlinkClick r:id="rId3"/>
              </a:rPr>
              <a:t>June </a:t>
            </a:r>
            <a:r>
              <a:rPr lang="en-US" sz="2400" dirty="0" smtClean="0">
                <a:hlinkClick r:id="rId3"/>
              </a:rPr>
              <a:t>24 MIS &amp; ERCOT.com User Workshop</a:t>
            </a:r>
            <a:r>
              <a:rPr lang="en-US" sz="24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Sandbox URL &amp; supporting information at: </a:t>
            </a:r>
            <a:r>
              <a:rPr lang="en-US" sz="2400" dirty="0" smtClean="0">
                <a:hlinkClick r:id="rId4"/>
              </a:rPr>
              <a:t>www.ercot.com/about/redesign</a:t>
            </a: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Email: </a:t>
            </a:r>
            <a:r>
              <a:rPr lang="en-US" sz="2400" dirty="0" smtClean="0">
                <a:hlinkClick r:id="rId5"/>
              </a:rPr>
              <a:t>webmaster@ercot.com</a:t>
            </a:r>
            <a:r>
              <a:rPr lang="en-US" sz="2400" dirty="0" smtClean="0"/>
              <a:t> 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r>
              <a:rPr lang="en-US" dirty="0" smtClean="0"/>
              <a:t>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77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D153997F73C346B6FA60F5EE5C0F86" ma:contentTypeVersion="10" ma:contentTypeDescription="Create a new document." ma:contentTypeScope="" ma:versionID="3e4aa85e7256b0447cc628bb210ee5dc">
  <xsd:schema xmlns:xsd="http://www.w3.org/2001/XMLSchema" xmlns:xs="http://www.w3.org/2001/XMLSchema" xmlns:p="http://schemas.microsoft.com/office/2006/metadata/properties" xmlns:ns1="http://schemas.microsoft.com/sharepoint/v3" xmlns:ns2="c34af464-7aa1-4edd-9be4-83dffc1cb926" xmlns:ns3="http://schemas.microsoft.com/sharepoint/v4" xmlns:ns4="b7c87ee1-6349-487c-9c3e-5363540dadb3" targetNamespace="http://schemas.microsoft.com/office/2006/metadata/properties" ma:root="true" ma:fieldsID="c9eb0743a7cd976d2c9183d78134a2b6" ns1:_="" ns2:_="" ns3:_="" ns4:_="">
    <xsd:import namespace="http://schemas.microsoft.com/sharepoint/v3"/>
    <xsd:import namespace="c34af464-7aa1-4edd-9be4-83dffc1cb926"/>
    <xsd:import namespace="http://schemas.microsoft.com/sharepoint/v4"/>
    <xsd:import namespace="b7c87ee1-6349-487c-9c3e-5363540dadb3"/>
    <xsd:element name="properties">
      <xsd:complexType>
        <xsd:sequence>
          <xsd:element name="documentManagement">
            <xsd:complexType>
              <xsd:all>
                <xsd:element ref="ns2:Information_x0020_Classification"/>
                <xsd:element ref="ns1:EmailSender" minOccurs="0"/>
                <xsd:element ref="ns1:EmailTo" minOccurs="0"/>
                <xsd:element ref="ns1:EmailCc" minOccurs="0"/>
                <xsd:element ref="ns1:EmailFrom" minOccurs="0"/>
                <xsd:element ref="ns1:EmailSubject" minOccurs="0"/>
                <xsd:element ref="ns3:EmailHeaders" minOccurs="0"/>
                <xsd:element ref="ns3:IconOverlay" minOccurs="0"/>
                <xsd:element ref="ns1:_vti_ItemDeclaredRecord" minOccurs="0"/>
                <xsd:element ref="ns1:_vti_ItemHoldRecordStatus" minOccurs="0"/>
                <xsd:element ref="ns4:Expir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EmailSender" ma:index="9" nillable="true" ma:displayName="E-Mail Sender" ma:hidden="true" ma:internalName="EmailSender">
      <xsd:simpleType>
        <xsd:restriction base="dms:Note">
          <xsd:maxLength value="255"/>
        </xsd:restriction>
      </xsd:simpleType>
    </xsd:element>
    <xsd:element name="EmailTo" ma:index="10" nillable="true" ma:displayName="E-Mail To" ma:hidden="true" ma:internalName="EmailTo">
      <xsd:simpleType>
        <xsd:restriction base="dms:Note">
          <xsd:maxLength value="255"/>
        </xsd:restriction>
      </xsd:simpleType>
    </xsd:element>
    <xsd:element name="EmailCc" ma:index="11" nillable="true" ma:displayName="E-Mail Cc" ma:hidden="true" ma:internalName="EmailCc">
      <xsd:simpleType>
        <xsd:restriction base="dms:Note">
          <xsd:maxLength value="255"/>
        </xsd:restriction>
      </xsd:simpleType>
    </xsd:element>
    <xsd:element name="EmailFrom" ma:index="12" nillable="true" ma:displayName="E-Mail From" ma:hidden="true" ma:internalName="EmailFrom">
      <xsd:simpleType>
        <xsd:restriction base="dms:Text"/>
      </xsd:simpleType>
    </xsd:element>
    <xsd:element name="EmailSubject" ma:index="13" nillable="true" ma:displayName="E-Mail Subject" ma:hidden="true" ma:internalName="EmailSubject">
      <xsd:simpleType>
        <xsd:restriction base="dms:Text"/>
      </xsd:simpleType>
    </xsd:element>
    <xsd:element name="_vti_ItemDeclaredRecord" ma:index="16" nillable="true" ma:displayName="Declared Record" ma:hidden="true" ma:internalName="_vti_ItemDeclaredRecord" ma:readOnly="true">
      <xsd:simpleType>
        <xsd:restriction base="dms:DateTime"/>
      </xsd:simpleType>
    </xsd:element>
    <xsd:element name="_vti_ItemHoldRecordStatus" ma:index="17" nillable="true" ma:displayName="Hold and Record Status" ma:decimals="0" ma:description="" ma:hidden="true" ma:indexed="true" ma:internalName="_vti_ItemHoldRecordStatu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EmailHeaders" ma:index="14" nillable="true" ma:displayName="E-Mail Headers" ma:hidden="true" ma:internalName="EmailHeaders">
      <xsd:simpleType>
        <xsd:restriction base="dms:Note">
          <xsd:maxLength value="255"/>
        </xsd:restriction>
      </xsd:simpleType>
    </xsd:element>
    <xsd:element name="IconOverlay" ma:index="15" nillable="true" ma:displayName="IconOverlay" ma:hidden="true" ma:internalName="IconOverla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c87ee1-6349-487c-9c3e-5363540dadb3" elementFormDefault="qualified">
    <xsd:import namespace="http://schemas.microsoft.com/office/2006/documentManagement/types"/>
    <xsd:import namespace="http://schemas.microsoft.com/office/infopath/2007/PartnerControls"/>
    <xsd:element name="Expiration" ma:index="18" nillable="true" ma:displayName="Expiration" ma:internalName="Expiration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  <EmailTo xmlns="http://schemas.microsoft.com/sharepoint/v3" xsi:nil="true"/>
    <Expiration xmlns="b7c87ee1-6349-487c-9c3e-5363540dadb3" xsi:nil="true"/>
    <EmailHeaders xmlns="http://schemas.microsoft.com/sharepoint/v4" xsi:nil="true"/>
    <IconOverlay xmlns="http://schemas.microsoft.com/sharepoint/v4" xsi:nil="true"/>
    <EmailSender xmlns="http://schemas.microsoft.com/sharepoint/v3" xsi:nil="true"/>
    <EmailFrom xmlns="http://schemas.microsoft.com/sharepoint/v3" xsi:nil="true"/>
    <EmailSubject xmlns="http://schemas.microsoft.com/sharepoint/v3" xsi:nil="true"/>
    <EmailCc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DD4973B-9A79-497C-A633-F75E783826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34af464-7aa1-4edd-9be4-83dffc1cb926"/>
    <ds:schemaRef ds:uri="http://schemas.microsoft.com/sharepoint/v4"/>
    <ds:schemaRef ds:uri="b7c87ee1-6349-487c-9c3e-5363540dadb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sharepoint/v3"/>
    <ds:schemaRef ds:uri="http://schemas.microsoft.com/sharepoint/v4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schemas.microsoft.com/office/infopath/2007/PartnerControls"/>
    <ds:schemaRef ds:uri="b7c87ee1-6349-487c-9c3e-5363540dadb3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38263</TotalTime>
  <Words>61</Words>
  <Application>Microsoft Office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1_Custom Design</vt:lpstr>
      <vt:lpstr>Office Theme</vt:lpstr>
      <vt:lpstr>Custom Design</vt:lpstr>
      <vt:lpstr>MIS Sandbox Release May 28, 2020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Hale, Aubrey</cp:lastModifiedBy>
  <cp:revision>235</cp:revision>
  <cp:lastPrinted>2019-05-06T14:24:16Z</cp:lastPrinted>
  <dcterms:created xsi:type="dcterms:W3CDTF">2016-01-21T15:20:31Z</dcterms:created>
  <dcterms:modified xsi:type="dcterms:W3CDTF">2020-05-20T16:55:23Z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0x01010061D153997F73C346B6FA60F5EE5C0F86</vt:lpwstr>
  </property>
</Properties>
</file>