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0620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Application deadline was 04/15/20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signup deadline is 05/06/20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began on 05/12/20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06/08/20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0620 is scheduled to conclude on 06/19/20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06/26/20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New CRs are testing including 3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existing CRs are testing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 are testing for Service Provider change and Bank Change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5614</TotalTime>
  <Words>86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0620 Overview</vt:lpstr>
      <vt:lpstr>Flight 0620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175</cp:revision>
  <cp:lastPrinted>2016-01-21T20:53:15Z</cp:lastPrinted>
  <dcterms:created xsi:type="dcterms:W3CDTF">2016-01-21T15:20:31Z</dcterms:created>
  <dcterms:modified xsi:type="dcterms:W3CDTF">2020-05-28T17:00:39Z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