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19"/>
  </p:notesMasterIdLst>
  <p:handoutMasterIdLst>
    <p:handoutMasterId r:id="rId20"/>
  </p:handoutMasterIdLst>
  <p:sldIdLst>
    <p:sldId id="260" r:id="rId7"/>
    <p:sldId id="365" r:id="rId8"/>
    <p:sldId id="369" r:id="rId9"/>
    <p:sldId id="367" r:id="rId10"/>
    <p:sldId id="368" r:id="rId11"/>
    <p:sldId id="335" r:id="rId12"/>
    <p:sldId id="363" r:id="rId13"/>
    <p:sldId id="364" r:id="rId14"/>
    <p:sldId id="361" r:id="rId15"/>
    <p:sldId id="351" r:id="rId16"/>
    <p:sldId id="366" r:id="rId17"/>
    <p:sldId id="35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5FE43B-C37F-4598-9986-4801D80C43D5}">
          <p14:sldIdLst>
            <p14:sldId id="260"/>
            <p14:sldId id="365"/>
            <p14:sldId id="369"/>
            <p14:sldId id="367"/>
            <p14:sldId id="368"/>
            <p14:sldId id="335"/>
          </p14:sldIdLst>
        </p14:section>
        <p14:section name="Voltage StabilityStudy" id="{C4EBFDE1-A8FD-4136-9535-A7756C49C2BF}">
          <p14:sldIdLst>
            <p14:sldId id="363"/>
            <p14:sldId id="364"/>
          </p14:sldIdLst>
        </p14:section>
        <p14:section name="Frequency Stability" id="{A87626F6-0F1C-4503-A253-3C12DD074061}">
          <p14:sldIdLst>
            <p14:sldId id="361"/>
            <p14:sldId id="351"/>
            <p14:sldId id="366"/>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nanam, Gnanaprabhu" initials="GG" lastIdx="1" clrIdx="0">
    <p:extLst>
      <p:ext uri="{19B8F6BF-5375-455C-9EA6-DF929625EA0E}">
        <p15:presenceInfo xmlns:p15="http://schemas.microsoft.com/office/powerpoint/2012/main" userId="S-1-5-21-639947351-343809578-3807592339-27511" providerId="AD"/>
      </p:ext>
    </p:extLst>
  </p:cmAuthor>
  <p:cmAuthor id="2" name="Schmall, John" initials="SJ" lastIdx="3" clrIdx="1">
    <p:extLst>
      <p:ext uri="{19B8F6BF-5375-455C-9EA6-DF929625EA0E}">
        <p15:presenceInfo xmlns:p15="http://schemas.microsoft.com/office/powerpoint/2012/main" userId="S-1-5-21-639947351-343809578-3807592339-26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074"/>
    <a:srgbClr val="0000FF"/>
    <a:srgbClr val="FFFFCC"/>
    <a:srgbClr val="000099"/>
    <a:srgbClr val="FFFF99"/>
    <a:srgbClr val="FF6D4B"/>
    <a:srgbClr val="93FFD3"/>
    <a:srgbClr val="FABCC5"/>
    <a:srgbClr val="65FFC1"/>
    <a:srgbClr val="F68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2" autoAdjust="0"/>
  </p:normalViewPr>
  <p:slideViewPr>
    <p:cSldViewPr showGuides="1">
      <p:cViewPr varScale="1">
        <p:scale>
          <a:sx n="89" d="100"/>
          <a:sy n="89" d="100"/>
        </p:scale>
        <p:origin x="2166" y="90"/>
      </p:cViewPr>
      <p:guideLst>
        <p:guide orient="horz" pos="2160"/>
        <p:guide pos="2880"/>
      </p:guideLst>
    </p:cSldViewPr>
  </p:slideViewPr>
  <p:notesTextViewPr>
    <p:cViewPr>
      <p:scale>
        <a:sx n="100" d="100"/>
        <a:sy n="100"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li\Desktop\Studies\DER\D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w/o DER Trip</c:v>
                </c:pt>
              </c:strCache>
            </c:strRef>
          </c:tx>
          <c:spPr>
            <a:ln w="19050" cap="rnd">
              <a:solidFill>
                <a:schemeClr val="accent1"/>
              </a:solidFill>
              <a:round/>
            </a:ln>
            <a:effectLst/>
          </c:spPr>
          <c:marker>
            <c:symbol val="none"/>
          </c:marker>
          <c:xVal>
            <c:numRef>
              <c:f>Sheet1!$A$2:$A$963</c:f>
              <c:numCache>
                <c:formatCode>General</c:formatCode>
                <c:ptCount val="962"/>
                <c:pt idx="0">
                  <c:v>0</c:v>
                </c:pt>
                <c:pt idx="1">
                  <c:v>2.083333395421505E-2</c:v>
                </c:pt>
                <c:pt idx="2">
                  <c:v>4.1666667908430099E-2</c:v>
                </c:pt>
                <c:pt idx="3">
                  <c:v>6.25E-2</c:v>
                </c:pt>
                <c:pt idx="4">
                  <c:v>8.3333335816860199E-2</c:v>
                </c:pt>
                <c:pt idx="5">
                  <c:v>0.1041666716337204</c:v>
                </c:pt>
                <c:pt idx="6">
                  <c:v>0.125</c:v>
                </c:pt>
                <c:pt idx="7">
                  <c:v>0.1458333432674408</c:v>
                </c:pt>
                <c:pt idx="8">
                  <c:v>0.1666666716337204</c:v>
                </c:pt>
                <c:pt idx="9">
                  <c:v>0.18750001490116119</c:v>
                </c:pt>
                <c:pt idx="10">
                  <c:v>0.2083333432674408</c:v>
                </c:pt>
                <c:pt idx="11">
                  <c:v>0.2291666716337204</c:v>
                </c:pt>
                <c:pt idx="12">
                  <c:v>0.25</c:v>
                </c:pt>
                <c:pt idx="13">
                  <c:v>0.2708333432674408</c:v>
                </c:pt>
                <c:pt idx="14">
                  <c:v>0.29166668653488159</c:v>
                </c:pt>
                <c:pt idx="15">
                  <c:v>0.31250002980232239</c:v>
                </c:pt>
                <c:pt idx="16">
                  <c:v>0.3333333432674408</c:v>
                </c:pt>
                <c:pt idx="17">
                  <c:v>0.35416668653488159</c:v>
                </c:pt>
                <c:pt idx="18">
                  <c:v>0.37500002980232239</c:v>
                </c:pt>
                <c:pt idx="19">
                  <c:v>0.3958333432674408</c:v>
                </c:pt>
                <c:pt idx="20">
                  <c:v>0.41666668653488159</c:v>
                </c:pt>
                <c:pt idx="21">
                  <c:v>0.43750002980232239</c:v>
                </c:pt>
                <c:pt idx="22">
                  <c:v>0.4583333432674408</c:v>
                </c:pt>
                <c:pt idx="23">
                  <c:v>0.47916668653488159</c:v>
                </c:pt>
                <c:pt idx="24">
                  <c:v>0.5</c:v>
                </c:pt>
                <c:pt idx="25">
                  <c:v>0.5</c:v>
                </c:pt>
                <c:pt idx="26">
                  <c:v>0.52083331346511841</c:v>
                </c:pt>
                <c:pt idx="27">
                  <c:v>0.54166668653488159</c:v>
                </c:pt>
                <c:pt idx="28">
                  <c:v>0.5625</c:v>
                </c:pt>
                <c:pt idx="29">
                  <c:v>0.58333331346511841</c:v>
                </c:pt>
                <c:pt idx="30">
                  <c:v>0.60416668653488159</c:v>
                </c:pt>
                <c:pt idx="31">
                  <c:v>0.625</c:v>
                </c:pt>
                <c:pt idx="32">
                  <c:v>0.64583337306976318</c:v>
                </c:pt>
                <c:pt idx="33">
                  <c:v>0.66666668653488159</c:v>
                </c:pt>
                <c:pt idx="34">
                  <c:v>0.6875</c:v>
                </c:pt>
                <c:pt idx="35">
                  <c:v>0.70833337306976318</c:v>
                </c:pt>
                <c:pt idx="36">
                  <c:v>0.72916668653488159</c:v>
                </c:pt>
                <c:pt idx="37">
                  <c:v>0.75</c:v>
                </c:pt>
                <c:pt idx="38">
                  <c:v>0.77083337306976318</c:v>
                </c:pt>
                <c:pt idx="39">
                  <c:v>0.79166668653488159</c:v>
                </c:pt>
                <c:pt idx="40">
                  <c:v>0.8125</c:v>
                </c:pt>
                <c:pt idx="41">
                  <c:v>0.83333337306976318</c:v>
                </c:pt>
                <c:pt idx="42">
                  <c:v>0.85416668653488159</c:v>
                </c:pt>
                <c:pt idx="43">
                  <c:v>0.875</c:v>
                </c:pt>
                <c:pt idx="44">
                  <c:v>0.89583337306976318</c:v>
                </c:pt>
                <c:pt idx="45">
                  <c:v>0.91666668653488159</c:v>
                </c:pt>
                <c:pt idx="46">
                  <c:v>0.9375</c:v>
                </c:pt>
                <c:pt idx="47">
                  <c:v>0.95833337306976318</c:v>
                </c:pt>
                <c:pt idx="48">
                  <c:v>0.97916668653488159</c:v>
                </c:pt>
                <c:pt idx="49">
                  <c:v>1</c:v>
                </c:pt>
                <c:pt idx="50">
                  <c:v>1.0208333730697632</c:v>
                </c:pt>
                <c:pt idx="51">
                  <c:v>1.0416667461395264</c:v>
                </c:pt>
                <c:pt idx="52">
                  <c:v>1.0625</c:v>
                </c:pt>
                <c:pt idx="53">
                  <c:v>1.0833333730697632</c:v>
                </c:pt>
                <c:pt idx="54">
                  <c:v>1.1041667461395264</c:v>
                </c:pt>
                <c:pt idx="55">
                  <c:v>1.125</c:v>
                </c:pt>
                <c:pt idx="56">
                  <c:v>1.1458336114883423</c:v>
                </c:pt>
                <c:pt idx="57">
                  <c:v>1.1666672229766846</c:v>
                </c:pt>
                <c:pt idx="58">
                  <c:v>1.1875007152557373</c:v>
                </c:pt>
                <c:pt idx="59">
                  <c:v>1.20833420753479</c:v>
                </c:pt>
                <c:pt idx="60">
                  <c:v>1.2291678190231323</c:v>
                </c:pt>
                <c:pt idx="61">
                  <c:v>1.2500011920928955</c:v>
                </c:pt>
                <c:pt idx="62">
                  <c:v>1.2708345651626587</c:v>
                </c:pt>
                <c:pt idx="63">
                  <c:v>1.291668176651001</c:v>
                </c:pt>
                <c:pt idx="64">
                  <c:v>1.3125016689300537</c:v>
                </c:pt>
                <c:pt idx="65">
                  <c:v>1.3333351612091064</c:v>
                </c:pt>
                <c:pt idx="66">
                  <c:v>1.3541686534881592</c:v>
                </c:pt>
                <c:pt idx="67">
                  <c:v>1.3750020265579224</c:v>
                </c:pt>
                <c:pt idx="68">
                  <c:v>1.395835280418396</c:v>
                </c:pt>
                <c:pt idx="69">
                  <c:v>1.4166686534881592</c:v>
                </c:pt>
                <c:pt idx="70">
                  <c:v>1.4375020265579224</c:v>
                </c:pt>
                <c:pt idx="71">
                  <c:v>1.458335280418396</c:v>
                </c:pt>
                <c:pt idx="72">
                  <c:v>1.4791686534881592</c:v>
                </c:pt>
                <c:pt idx="73">
                  <c:v>1.5000020265579224</c:v>
                </c:pt>
                <c:pt idx="74">
                  <c:v>1.520835280418396</c:v>
                </c:pt>
                <c:pt idx="75">
                  <c:v>1.5416686534881592</c:v>
                </c:pt>
                <c:pt idx="76">
                  <c:v>1.5625019073486328</c:v>
                </c:pt>
                <c:pt idx="77">
                  <c:v>1.583335280418396</c:v>
                </c:pt>
                <c:pt idx="78">
                  <c:v>1.6041686534881592</c:v>
                </c:pt>
                <c:pt idx="79">
                  <c:v>1.6250019073486328</c:v>
                </c:pt>
                <c:pt idx="80">
                  <c:v>1.645835280418396</c:v>
                </c:pt>
                <c:pt idx="81">
                  <c:v>1.6666686534881592</c:v>
                </c:pt>
                <c:pt idx="82">
                  <c:v>1.6875019073486328</c:v>
                </c:pt>
                <c:pt idx="83">
                  <c:v>1.708335280418396</c:v>
                </c:pt>
                <c:pt idx="84">
                  <c:v>1.7291686534881592</c:v>
                </c:pt>
                <c:pt idx="85">
                  <c:v>1.7500019073486328</c:v>
                </c:pt>
                <c:pt idx="86">
                  <c:v>1.770835280418396</c:v>
                </c:pt>
                <c:pt idx="87">
                  <c:v>1.7916686534881592</c:v>
                </c:pt>
                <c:pt idx="88">
                  <c:v>1.8125019073486328</c:v>
                </c:pt>
                <c:pt idx="89">
                  <c:v>1.833335280418396</c:v>
                </c:pt>
                <c:pt idx="90">
                  <c:v>1.8541686534881592</c:v>
                </c:pt>
                <c:pt idx="91">
                  <c:v>1.8750019073486328</c:v>
                </c:pt>
                <c:pt idx="92">
                  <c:v>1.895835280418396</c:v>
                </c:pt>
                <c:pt idx="93">
                  <c:v>1.9166686534881592</c:v>
                </c:pt>
                <c:pt idx="94">
                  <c:v>1.9375019073486328</c:v>
                </c:pt>
                <c:pt idx="95">
                  <c:v>1.958335280418396</c:v>
                </c:pt>
                <c:pt idx="96">
                  <c:v>1.9791686534881592</c:v>
                </c:pt>
                <c:pt idx="97">
                  <c:v>2.0000019073486328</c:v>
                </c:pt>
                <c:pt idx="98">
                  <c:v>2.0208353996276855</c:v>
                </c:pt>
                <c:pt idx="99">
                  <c:v>2.0416686534881592</c:v>
                </c:pt>
                <c:pt idx="100">
                  <c:v>2.0625019073486328</c:v>
                </c:pt>
                <c:pt idx="101">
                  <c:v>2.0833353996276855</c:v>
                </c:pt>
                <c:pt idx="102">
                  <c:v>2.1041686534881592</c:v>
                </c:pt>
                <c:pt idx="103">
                  <c:v>2.1250019073486328</c:v>
                </c:pt>
                <c:pt idx="104">
                  <c:v>2.1458351612091064</c:v>
                </c:pt>
                <c:pt idx="105">
                  <c:v>2.1666686534881592</c:v>
                </c:pt>
                <c:pt idx="106">
                  <c:v>2.1875016689300537</c:v>
                </c:pt>
                <c:pt idx="107">
                  <c:v>2.2083349227905273</c:v>
                </c:pt>
                <c:pt idx="108">
                  <c:v>2.229168176651001</c:v>
                </c:pt>
                <c:pt idx="109">
                  <c:v>2.2500011920928955</c:v>
                </c:pt>
                <c:pt idx="110">
                  <c:v>2.2708344459533691</c:v>
                </c:pt>
                <c:pt idx="111">
                  <c:v>2.2916674613952637</c:v>
                </c:pt>
                <c:pt idx="112">
                  <c:v>2.3125004768371582</c:v>
                </c:pt>
                <c:pt idx="113">
                  <c:v>2.3333334922790527</c:v>
                </c:pt>
                <c:pt idx="114">
                  <c:v>2.3541665077209473</c:v>
                </c:pt>
                <c:pt idx="115">
                  <c:v>2.3749995231628418</c:v>
                </c:pt>
                <c:pt idx="116">
                  <c:v>2.3958325386047363</c:v>
                </c:pt>
                <c:pt idx="117">
                  <c:v>2.4166655540466309</c:v>
                </c:pt>
                <c:pt idx="118">
                  <c:v>2.4374985694885254</c:v>
                </c:pt>
                <c:pt idx="119">
                  <c:v>2.4583320617675781</c:v>
                </c:pt>
                <c:pt idx="120">
                  <c:v>2.4791650772094727</c:v>
                </c:pt>
                <c:pt idx="121">
                  <c:v>2.4999983310699463</c:v>
                </c:pt>
                <c:pt idx="122">
                  <c:v>2.5208315849304199</c:v>
                </c:pt>
                <c:pt idx="123">
                  <c:v>2.5416648387908936</c:v>
                </c:pt>
                <c:pt idx="124">
                  <c:v>2.5624983310699463</c:v>
                </c:pt>
                <c:pt idx="125">
                  <c:v>2.5833315849304199</c:v>
                </c:pt>
                <c:pt idx="126">
                  <c:v>2.6041648387908936</c:v>
                </c:pt>
                <c:pt idx="127">
                  <c:v>2.6249983310699463</c:v>
                </c:pt>
                <c:pt idx="128">
                  <c:v>2.6458315849304199</c:v>
                </c:pt>
                <c:pt idx="129">
                  <c:v>2.6666648387908936</c:v>
                </c:pt>
                <c:pt idx="130">
                  <c:v>2.6874983310699463</c:v>
                </c:pt>
                <c:pt idx="131">
                  <c:v>2.7083315849304199</c:v>
                </c:pt>
                <c:pt idx="132">
                  <c:v>2.7291648387908936</c:v>
                </c:pt>
                <c:pt idx="133">
                  <c:v>2.7499983310699463</c:v>
                </c:pt>
                <c:pt idx="134">
                  <c:v>2.7708315849304199</c:v>
                </c:pt>
                <c:pt idx="135">
                  <c:v>2.7916648387908936</c:v>
                </c:pt>
                <c:pt idx="136">
                  <c:v>2.8124983310699463</c:v>
                </c:pt>
                <c:pt idx="137">
                  <c:v>2.8333315849304199</c:v>
                </c:pt>
                <c:pt idx="138">
                  <c:v>2.8541648387908936</c:v>
                </c:pt>
                <c:pt idx="139">
                  <c:v>2.8749983310699463</c:v>
                </c:pt>
                <c:pt idx="140">
                  <c:v>2.8958315849304199</c:v>
                </c:pt>
                <c:pt idx="141">
                  <c:v>2.9166648387908936</c:v>
                </c:pt>
                <c:pt idx="142">
                  <c:v>2.9374983310699463</c:v>
                </c:pt>
                <c:pt idx="143">
                  <c:v>2.9583315849304199</c:v>
                </c:pt>
                <c:pt idx="144">
                  <c:v>2.9791648387908936</c:v>
                </c:pt>
                <c:pt idx="145">
                  <c:v>2.9999983310699463</c:v>
                </c:pt>
                <c:pt idx="146">
                  <c:v>3.0208315849304199</c:v>
                </c:pt>
                <c:pt idx="147">
                  <c:v>3.0416648387908936</c:v>
                </c:pt>
                <c:pt idx="148">
                  <c:v>3.0624983310699463</c:v>
                </c:pt>
                <c:pt idx="149">
                  <c:v>3.0833315849304199</c:v>
                </c:pt>
                <c:pt idx="150">
                  <c:v>3.1041650772094727</c:v>
                </c:pt>
                <c:pt idx="151">
                  <c:v>3.1249983310699463</c:v>
                </c:pt>
                <c:pt idx="152">
                  <c:v>3.1458315849304199</c:v>
                </c:pt>
                <c:pt idx="153">
                  <c:v>3.1666650772094727</c:v>
                </c:pt>
                <c:pt idx="154">
                  <c:v>3.1874983310699463</c:v>
                </c:pt>
                <c:pt idx="155">
                  <c:v>3.2083315849304199</c:v>
                </c:pt>
                <c:pt idx="156">
                  <c:v>3.2291650772094727</c:v>
                </c:pt>
                <c:pt idx="157">
                  <c:v>3.2499983310699463</c:v>
                </c:pt>
                <c:pt idx="158">
                  <c:v>3.2708315849304199</c:v>
                </c:pt>
                <c:pt idx="159">
                  <c:v>3.2916650772094727</c:v>
                </c:pt>
                <c:pt idx="160">
                  <c:v>3.3124983310699463</c:v>
                </c:pt>
                <c:pt idx="161">
                  <c:v>3.3333315849304199</c:v>
                </c:pt>
                <c:pt idx="162">
                  <c:v>3.3541650772094727</c:v>
                </c:pt>
                <c:pt idx="163">
                  <c:v>3.3749983310699463</c:v>
                </c:pt>
                <c:pt idx="164">
                  <c:v>3.3958315849304199</c:v>
                </c:pt>
                <c:pt idx="165">
                  <c:v>3.4166650772094727</c:v>
                </c:pt>
                <c:pt idx="166">
                  <c:v>3.4374983310699463</c:v>
                </c:pt>
                <c:pt idx="167">
                  <c:v>3.4583315849304199</c:v>
                </c:pt>
                <c:pt idx="168">
                  <c:v>3.4791650772094727</c:v>
                </c:pt>
                <c:pt idx="169">
                  <c:v>3.4999983310699463</c:v>
                </c:pt>
                <c:pt idx="170">
                  <c:v>3.5208315849304199</c:v>
                </c:pt>
                <c:pt idx="171">
                  <c:v>3.5416650772094727</c:v>
                </c:pt>
                <c:pt idx="172">
                  <c:v>3.5624983310699463</c:v>
                </c:pt>
                <c:pt idx="173">
                  <c:v>3.5833315849304199</c:v>
                </c:pt>
                <c:pt idx="174">
                  <c:v>3.6041650772094727</c:v>
                </c:pt>
                <c:pt idx="175">
                  <c:v>3.6249983310699463</c:v>
                </c:pt>
                <c:pt idx="176">
                  <c:v>3.6458315849304199</c:v>
                </c:pt>
                <c:pt idx="177">
                  <c:v>3.6666650772094727</c:v>
                </c:pt>
                <c:pt idx="178">
                  <c:v>3.6874983310699463</c:v>
                </c:pt>
                <c:pt idx="179">
                  <c:v>3.7083315849304199</c:v>
                </c:pt>
                <c:pt idx="180">
                  <c:v>3.7291650772094727</c:v>
                </c:pt>
                <c:pt idx="181">
                  <c:v>3.7499983310699463</c:v>
                </c:pt>
                <c:pt idx="182">
                  <c:v>3.7708315849304199</c:v>
                </c:pt>
                <c:pt idx="183">
                  <c:v>3.7916650772094727</c:v>
                </c:pt>
                <c:pt idx="184">
                  <c:v>3.8124983310699463</c:v>
                </c:pt>
                <c:pt idx="185">
                  <c:v>3.8333315849304199</c:v>
                </c:pt>
                <c:pt idx="186">
                  <c:v>3.8541650772094727</c:v>
                </c:pt>
                <c:pt idx="187">
                  <c:v>3.8749983310699463</c:v>
                </c:pt>
                <c:pt idx="188">
                  <c:v>3.8958315849304199</c:v>
                </c:pt>
                <c:pt idx="189">
                  <c:v>3.9166650772094727</c:v>
                </c:pt>
                <c:pt idx="190">
                  <c:v>3.9374983310699463</c:v>
                </c:pt>
                <c:pt idx="191">
                  <c:v>3.9583315849304199</c:v>
                </c:pt>
                <c:pt idx="192">
                  <c:v>3.9791650772094727</c:v>
                </c:pt>
                <c:pt idx="193">
                  <c:v>3.9999983310699463</c:v>
                </c:pt>
                <c:pt idx="194">
                  <c:v>4.0208315849304199</c:v>
                </c:pt>
                <c:pt idx="195">
                  <c:v>4.0416650772094727</c:v>
                </c:pt>
                <c:pt idx="196">
                  <c:v>4.0624980926513672</c:v>
                </c:pt>
                <c:pt idx="197">
                  <c:v>4.0833315849304199</c:v>
                </c:pt>
                <c:pt idx="198">
                  <c:v>4.1041650772094727</c:v>
                </c:pt>
                <c:pt idx="199">
                  <c:v>4.1249980926513672</c:v>
                </c:pt>
                <c:pt idx="200">
                  <c:v>4.1458315849304199</c:v>
                </c:pt>
                <c:pt idx="201">
                  <c:v>4.1666650772094727</c:v>
                </c:pt>
                <c:pt idx="202">
                  <c:v>4.1874980926513672</c:v>
                </c:pt>
                <c:pt idx="203">
                  <c:v>4.2083315849304199</c:v>
                </c:pt>
                <c:pt idx="204">
                  <c:v>4.2291650772094727</c:v>
                </c:pt>
                <c:pt idx="205">
                  <c:v>4.2499980926513672</c:v>
                </c:pt>
                <c:pt idx="206">
                  <c:v>4.2708315849304199</c:v>
                </c:pt>
                <c:pt idx="207">
                  <c:v>4.2916650772094727</c:v>
                </c:pt>
                <c:pt idx="208">
                  <c:v>4.3124980926513672</c:v>
                </c:pt>
                <c:pt idx="209">
                  <c:v>4.3333315849304199</c:v>
                </c:pt>
                <c:pt idx="210">
                  <c:v>4.3541650772094727</c:v>
                </c:pt>
                <c:pt idx="211">
                  <c:v>4.3749980926513672</c:v>
                </c:pt>
                <c:pt idx="212">
                  <c:v>4.3958315849304199</c:v>
                </c:pt>
                <c:pt idx="213">
                  <c:v>4.4166650772094727</c:v>
                </c:pt>
                <c:pt idx="214">
                  <c:v>4.4374980926513672</c:v>
                </c:pt>
                <c:pt idx="215">
                  <c:v>4.4583315849304199</c:v>
                </c:pt>
                <c:pt idx="216">
                  <c:v>4.4791650772094727</c:v>
                </c:pt>
                <c:pt idx="217">
                  <c:v>4.4999980926513672</c:v>
                </c:pt>
                <c:pt idx="218">
                  <c:v>4.5208315849304199</c:v>
                </c:pt>
                <c:pt idx="219">
                  <c:v>4.5416650772094727</c:v>
                </c:pt>
                <c:pt idx="220">
                  <c:v>4.5624980926513672</c:v>
                </c:pt>
                <c:pt idx="221">
                  <c:v>4.5833315849304199</c:v>
                </c:pt>
                <c:pt idx="222">
                  <c:v>4.6041650772094727</c:v>
                </c:pt>
                <c:pt idx="223">
                  <c:v>4.6249980926513672</c:v>
                </c:pt>
                <c:pt idx="224">
                  <c:v>4.6458315849304199</c:v>
                </c:pt>
                <c:pt idx="225">
                  <c:v>4.6666650772094727</c:v>
                </c:pt>
                <c:pt idx="226">
                  <c:v>4.6874980926513672</c:v>
                </c:pt>
                <c:pt idx="227">
                  <c:v>4.7083315849304199</c:v>
                </c:pt>
                <c:pt idx="228">
                  <c:v>4.7291650772094727</c:v>
                </c:pt>
                <c:pt idx="229">
                  <c:v>4.7499980926513672</c:v>
                </c:pt>
                <c:pt idx="230">
                  <c:v>4.7708315849304199</c:v>
                </c:pt>
                <c:pt idx="231">
                  <c:v>4.7916650772094727</c:v>
                </c:pt>
                <c:pt idx="232">
                  <c:v>4.8124980926513672</c:v>
                </c:pt>
                <c:pt idx="233">
                  <c:v>4.8333315849304199</c:v>
                </c:pt>
                <c:pt idx="234">
                  <c:v>4.8541650772094727</c:v>
                </c:pt>
                <c:pt idx="235">
                  <c:v>4.8749980926513672</c:v>
                </c:pt>
                <c:pt idx="236">
                  <c:v>4.8958315849304199</c:v>
                </c:pt>
                <c:pt idx="237">
                  <c:v>4.9166650772094727</c:v>
                </c:pt>
                <c:pt idx="238">
                  <c:v>4.9374980926513672</c:v>
                </c:pt>
                <c:pt idx="239">
                  <c:v>4.9583315849304199</c:v>
                </c:pt>
                <c:pt idx="240">
                  <c:v>4.9791650772094727</c:v>
                </c:pt>
                <c:pt idx="241">
                  <c:v>4.9999980926513672</c:v>
                </c:pt>
                <c:pt idx="242">
                  <c:v>5.0208315849304199</c:v>
                </c:pt>
                <c:pt idx="243">
                  <c:v>5.0416650772094727</c:v>
                </c:pt>
                <c:pt idx="244">
                  <c:v>5.0624980926513672</c:v>
                </c:pt>
                <c:pt idx="245">
                  <c:v>5.0833315849304199</c:v>
                </c:pt>
                <c:pt idx="246">
                  <c:v>5.1041650772094727</c:v>
                </c:pt>
                <c:pt idx="247">
                  <c:v>5.1249980926513672</c:v>
                </c:pt>
                <c:pt idx="248">
                  <c:v>5.1458315849304199</c:v>
                </c:pt>
                <c:pt idx="249">
                  <c:v>5.1666650772094727</c:v>
                </c:pt>
                <c:pt idx="250">
                  <c:v>5.1874980926513672</c:v>
                </c:pt>
                <c:pt idx="251">
                  <c:v>5.2083320617675781</c:v>
                </c:pt>
                <c:pt idx="252">
                  <c:v>5.2291650772094727</c:v>
                </c:pt>
                <c:pt idx="253">
                  <c:v>5.2499980926513672</c:v>
                </c:pt>
                <c:pt idx="254">
                  <c:v>5.2708320617675781</c:v>
                </c:pt>
                <c:pt idx="255">
                  <c:v>5.2916650772094727</c:v>
                </c:pt>
                <c:pt idx="256">
                  <c:v>5.3124980926513672</c:v>
                </c:pt>
                <c:pt idx="257">
                  <c:v>5.3333320617675781</c:v>
                </c:pt>
                <c:pt idx="258">
                  <c:v>5.3541650772094727</c:v>
                </c:pt>
                <c:pt idx="259">
                  <c:v>5.3749980926513672</c:v>
                </c:pt>
                <c:pt idx="260">
                  <c:v>5.3958320617675781</c:v>
                </c:pt>
                <c:pt idx="261">
                  <c:v>5.4166650772094727</c:v>
                </c:pt>
                <c:pt idx="262">
                  <c:v>5.4374980926513672</c:v>
                </c:pt>
                <c:pt idx="263">
                  <c:v>5.4583320617675781</c:v>
                </c:pt>
                <c:pt idx="264">
                  <c:v>5.4791650772094727</c:v>
                </c:pt>
                <c:pt idx="265">
                  <c:v>5.4999980926513672</c:v>
                </c:pt>
                <c:pt idx="266">
                  <c:v>5.5208320617675781</c:v>
                </c:pt>
                <c:pt idx="267">
                  <c:v>5.5416650772094727</c:v>
                </c:pt>
                <c:pt idx="268">
                  <c:v>5.5624980926513672</c:v>
                </c:pt>
                <c:pt idx="269">
                  <c:v>5.5833320617675781</c:v>
                </c:pt>
                <c:pt idx="270">
                  <c:v>5.6041650772094727</c:v>
                </c:pt>
                <c:pt idx="271">
                  <c:v>5.6249980926513672</c:v>
                </c:pt>
                <c:pt idx="272">
                  <c:v>5.6458320617675781</c:v>
                </c:pt>
                <c:pt idx="273">
                  <c:v>5.6666650772094727</c:v>
                </c:pt>
                <c:pt idx="274">
                  <c:v>5.6874980926513672</c:v>
                </c:pt>
                <c:pt idx="275">
                  <c:v>5.7083320617675781</c:v>
                </c:pt>
                <c:pt idx="276">
                  <c:v>5.7291650772094727</c:v>
                </c:pt>
                <c:pt idx="277">
                  <c:v>5.7499980926513672</c:v>
                </c:pt>
                <c:pt idx="278">
                  <c:v>5.7708320617675781</c:v>
                </c:pt>
                <c:pt idx="279">
                  <c:v>5.7916650772094727</c:v>
                </c:pt>
                <c:pt idx="280">
                  <c:v>5.8124980926513672</c:v>
                </c:pt>
                <c:pt idx="281">
                  <c:v>5.8333320617675781</c:v>
                </c:pt>
                <c:pt idx="282">
                  <c:v>5.8541650772094727</c:v>
                </c:pt>
                <c:pt idx="283">
                  <c:v>5.8749980926513672</c:v>
                </c:pt>
                <c:pt idx="284">
                  <c:v>5.8958320617675781</c:v>
                </c:pt>
                <c:pt idx="285">
                  <c:v>5.9166650772094727</c:v>
                </c:pt>
                <c:pt idx="286">
                  <c:v>5.9374980926513672</c:v>
                </c:pt>
                <c:pt idx="287">
                  <c:v>5.9583320617675781</c:v>
                </c:pt>
                <c:pt idx="288">
                  <c:v>5.9791650772094727</c:v>
                </c:pt>
                <c:pt idx="289">
                  <c:v>5.9999980926513672</c:v>
                </c:pt>
                <c:pt idx="290">
                  <c:v>6.0208320617675781</c:v>
                </c:pt>
                <c:pt idx="291">
                  <c:v>6.0416650772094727</c:v>
                </c:pt>
                <c:pt idx="292">
                  <c:v>6.0624980926513672</c:v>
                </c:pt>
                <c:pt idx="293">
                  <c:v>6.0833320617675781</c:v>
                </c:pt>
                <c:pt idx="294">
                  <c:v>6.1041650772094727</c:v>
                </c:pt>
                <c:pt idx="295">
                  <c:v>6.1249980926513672</c:v>
                </c:pt>
                <c:pt idx="296">
                  <c:v>6.1458320617675781</c:v>
                </c:pt>
                <c:pt idx="297">
                  <c:v>6.1666650772094727</c:v>
                </c:pt>
                <c:pt idx="298">
                  <c:v>6.1874980926513672</c:v>
                </c:pt>
                <c:pt idx="299">
                  <c:v>6.2083320617675781</c:v>
                </c:pt>
                <c:pt idx="300">
                  <c:v>6.2291650772094727</c:v>
                </c:pt>
                <c:pt idx="301">
                  <c:v>6.2499980926513672</c:v>
                </c:pt>
                <c:pt idx="302">
                  <c:v>6.2708320617675781</c:v>
                </c:pt>
                <c:pt idx="303">
                  <c:v>6.2916650772094727</c:v>
                </c:pt>
                <c:pt idx="304">
                  <c:v>6.3124980926513672</c:v>
                </c:pt>
                <c:pt idx="305">
                  <c:v>6.3333320617675781</c:v>
                </c:pt>
                <c:pt idx="306">
                  <c:v>6.3541650772094727</c:v>
                </c:pt>
                <c:pt idx="307">
                  <c:v>6.3749980926513672</c:v>
                </c:pt>
                <c:pt idx="308">
                  <c:v>6.3958320617675781</c:v>
                </c:pt>
                <c:pt idx="309">
                  <c:v>6.4166650772094727</c:v>
                </c:pt>
                <c:pt idx="310">
                  <c:v>6.4374980926513672</c:v>
                </c:pt>
                <c:pt idx="311">
                  <c:v>6.4583320617675781</c:v>
                </c:pt>
                <c:pt idx="312">
                  <c:v>6.4791650772094727</c:v>
                </c:pt>
                <c:pt idx="313">
                  <c:v>6.4999980926513672</c:v>
                </c:pt>
                <c:pt idx="314">
                  <c:v>6.5208320617675781</c:v>
                </c:pt>
                <c:pt idx="315">
                  <c:v>6.5416650772094727</c:v>
                </c:pt>
                <c:pt idx="316">
                  <c:v>6.5624980926513672</c:v>
                </c:pt>
                <c:pt idx="317">
                  <c:v>6.5833320617675781</c:v>
                </c:pt>
                <c:pt idx="318">
                  <c:v>6.6041650772094727</c:v>
                </c:pt>
                <c:pt idx="319">
                  <c:v>6.6249980926513672</c:v>
                </c:pt>
                <c:pt idx="320">
                  <c:v>6.6458320617675781</c:v>
                </c:pt>
                <c:pt idx="321">
                  <c:v>6.6666650772094727</c:v>
                </c:pt>
                <c:pt idx="322">
                  <c:v>6.6874980926513672</c:v>
                </c:pt>
                <c:pt idx="323">
                  <c:v>6.7083320617675781</c:v>
                </c:pt>
                <c:pt idx="324">
                  <c:v>6.7291650772094727</c:v>
                </c:pt>
                <c:pt idx="325">
                  <c:v>6.7499980926513672</c:v>
                </c:pt>
                <c:pt idx="326">
                  <c:v>6.7708320617675781</c:v>
                </c:pt>
                <c:pt idx="327">
                  <c:v>6.7916650772094727</c:v>
                </c:pt>
                <c:pt idx="328">
                  <c:v>6.8124980926513672</c:v>
                </c:pt>
                <c:pt idx="329">
                  <c:v>6.8333320617675781</c:v>
                </c:pt>
                <c:pt idx="330">
                  <c:v>6.8541650772094727</c:v>
                </c:pt>
                <c:pt idx="331">
                  <c:v>6.8749980926513672</c:v>
                </c:pt>
                <c:pt idx="332">
                  <c:v>6.8958320617675781</c:v>
                </c:pt>
                <c:pt idx="333">
                  <c:v>6.9166650772094727</c:v>
                </c:pt>
                <c:pt idx="334">
                  <c:v>6.9374980926513672</c:v>
                </c:pt>
                <c:pt idx="335">
                  <c:v>6.9583320617675781</c:v>
                </c:pt>
                <c:pt idx="336">
                  <c:v>6.9791650772094727</c:v>
                </c:pt>
                <c:pt idx="337">
                  <c:v>6.9999980926513672</c:v>
                </c:pt>
                <c:pt idx="338">
                  <c:v>7.0208320617675781</c:v>
                </c:pt>
                <c:pt idx="339">
                  <c:v>7.0416650772094727</c:v>
                </c:pt>
                <c:pt idx="340">
                  <c:v>7.0624980926513672</c:v>
                </c:pt>
                <c:pt idx="341">
                  <c:v>7.0833320617675781</c:v>
                </c:pt>
                <c:pt idx="342">
                  <c:v>7.1041650772094727</c:v>
                </c:pt>
                <c:pt idx="343">
                  <c:v>7.1249980926513672</c:v>
                </c:pt>
                <c:pt idx="344">
                  <c:v>7.1458320617675781</c:v>
                </c:pt>
                <c:pt idx="345">
                  <c:v>7.1666650772094727</c:v>
                </c:pt>
                <c:pt idx="346">
                  <c:v>7.1874980926513672</c:v>
                </c:pt>
                <c:pt idx="347">
                  <c:v>7.2083320617675781</c:v>
                </c:pt>
                <c:pt idx="348">
                  <c:v>7.2291650772094727</c:v>
                </c:pt>
                <c:pt idx="349">
                  <c:v>7.2499980926513672</c:v>
                </c:pt>
                <c:pt idx="350">
                  <c:v>7.2708320617675781</c:v>
                </c:pt>
                <c:pt idx="351">
                  <c:v>7.2916650772094727</c:v>
                </c:pt>
                <c:pt idx="352">
                  <c:v>7.3124980926513672</c:v>
                </c:pt>
                <c:pt idx="353">
                  <c:v>7.3333320617675781</c:v>
                </c:pt>
                <c:pt idx="354">
                  <c:v>7.3541650772094727</c:v>
                </c:pt>
                <c:pt idx="355">
                  <c:v>7.3749980926513672</c:v>
                </c:pt>
                <c:pt idx="356">
                  <c:v>7.3958320617675781</c:v>
                </c:pt>
                <c:pt idx="357">
                  <c:v>7.4166650772094727</c:v>
                </c:pt>
                <c:pt idx="358">
                  <c:v>7.4374980926513672</c:v>
                </c:pt>
                <c:pt idx="359">
                  <c:v>7.4583320617675781</c:v>
                </c:pt>
                <c:pt idx="360">
                  <c:v>7.4791650772094727</c:v>
                </c:pt>
                <c:pt idx="361">
                  <c:v>7.4999980926513672</c:v>
                </c:pt>
                <c:pt idx="362">
                  <c:v>7.5208320617675781</c:v>
                </c:pt>
                <c:pt idx="363">
                  <c:v>7.5416650772094727</c:v>
                </c:pt>
                <c:pt idx="364">
                  <c:v>7.5624980926513672</c:v>
                </c:pt>
                <c:pt idx="365">
                  <c:v>7.5833320617675781</c:v>
                </c:pt>
                <c:pt idx="366">
                  <c:v>7.6041650772094727</c:v>
                </c:pt>
                <c:pt idx="367">
                  <c:v>7.6249980926513672</c:v>
                </c:pt>
                <c:pt idx="368">
                  <c:v>7.6458320617675781</c:v>
                </c:pt>
                <c:pt idx="369">
                  <c:v>7.6666650772094727</c:v>
                </c:pt>
                <c:pt idx="370">
                  <c:v>7.6874980926513672</c:v>
                </c:pt>
                <c:pt idx="371">
                  <c:v>7.7083320617675781</c:v>
                </c:pt>
                <c:pt idx="372">
                  <c:v>7.7291650772094727</c:v>
                </c:pt>
                <c:pt idx="373">
                  <c:v>7.7499980926513672</c:v>
                </c:pt>
                <c:pt idx="374">
                  <c:v>7.7708320617675781</c:v>
                </c:pt>
                <c:pt idx="375">
                  <c:v>7.7916650772094727</c:v>
                </c:pt>
                <c:pt idx="376">
                  <c:v>7.8124980926513672</c:v>
                </c:pt>
                <c:pt idx="377">
                  <c:v>7.8333320617675781</c:v>
                </c:pt>
                <c:pt idx="378">
                  <c:v>7.8541650772094727</c:v>
                </c:pt>
                <c:pt idx="379">
                  <c:v>7.8749980926513672</c:v>
                </c:pt>
                <c:pt idx="380">
                  <c:v>7.8958320617675781</c:v>
                </c:pt>
                <c:pt idx="381">
                  <c:v>7.9166650772094727</c:v>
                </c:pt>
                <c:pt idx="382">
                  <c:v>7.9374980926513672</c:v>
                </c:pt>
                <c:pt idx="383">
                  <c:v>7.9583320617675781</c:v>
                </c:pt>
                <c:pt idx="384">
                  <c:v>7.9791650772094727</c:v>
                </c:pt>
                <c:pt idx="385">
                  <c:v>7.9999980926513672</c:v>
                </c:pt>
                <c:pt idx="386">
                  <c:v>8.0208320617675781</c:v>
                </c:pt>
                <c:pt idx="387">
                  <c:v>8.0416650772094727</c:v>
                </c:pt>
                <c:pt idx="388">
                  <c:v>8.0624980926513672</c:v>
                </c:pt>
                <c:pt idx="389">
                  <c:v>8.0833320617675781</c:v>
                </c:pt>
                <c:pt idx="390">
                  <c:v>8.1041650772094727</c:v>
                </c:pt>
                <c:pt idx="391">
                  <c:v>8.1249980926513672</c:v>
                </c:pt>
                <c:pt idx="392">
                  <c:v>8.1458320617675781</c:v>
                </c:pt>
                <c:pt idx="393">
                  <c:v>8.1666650772094727</c:v>
                </c:pt>
                <c:pt idx="394">
                  <c:v>8.1874980926513672</c:v>
                </c:pt>
                <c:pt idx="395">
                  <c:v>8.2083320617675781</c:v>
                </c:pt>
                <c:pt idx="396">
                  <c:v>8.2291650772094727</c:v>
                </c:pt>
                <c:pt idx="397">
                  <c:v>8.2499980926513672</c:v>
                </c:pt>
                <c:pt idx="398">
                  <c:v>8.2708320617675781</c:v>
                </c:pt>
                <c:pt idx="399">
                  <c:v>8.2916650772094727</c:v>
                </c:pt>
                <c:pt idx="400">
                  <c:v>8.3124980926513672</c:v>
                </c:pt>
                <c:pt idx="401">
                  <c:v>8.3333320617675781</c:v>
                </c:pt>
                <c:pt idx="402">
                  <c:v>8.3541650772094727</c:v>
                </c:pt>
                <c:pt idx="403">
                  <c:v>8.3749980926513672</c:v>
                </c:pt>
                <c:pt idx="404">
                  <c:v>8.3958320617675781</c:v>
                </c:pt>
                <c:pt idx="405">
                  <c:v>8.4166650772094727</c:v>
                </c:pt>
                <c:pt idx="406">
                  <c:v>8.4374980926513672</c:v>
                </c:pt>
                <c:pt idx="407">
                  <c:v>8.4583320617675781</c:v>
                </c:pt>
                <c:pt idx="408">
                  <c:v>8.4791650772094727</c:v>
                </c:pt>
                <c:pt idx="409">
                  <c:v>8.4999980926513672</c:v>
                </c:pt>
                <c:pt idx="410">
                  <c:v>8.5208320617675781</c:v>
                </c:pt>
                <c:pt idx="411">
                  <c:v>8.5416650772094727</c:v>
                </c:pt>
                <c:pt idx="412">
                  <c:v>8.5624980926513672</c:v>
                </c:pt>
                <c:pt idx="413">
                  <c:v>8.5833320617675781</c:v>
                </c:pt>
                <c:pt idx="414">
                  <c:v>8.6041650772094727</c:v>
                </c:pt>
                <c:pt idx="415">
                  <c:v>8.6249980926513672</c:v>
                </c:pt>
                <c:pt idx="416">
                  <c:v>8.6458320617675781</c:v>
                </c:pt>
                <c:pt idx="417">
                  <c:v>8.6666650772094727</c:v>
                </c:pt>
                <c:pt idx="418">
                  <c:v>8.6874980926513672</c:v>
                </c:pt>
                <c:pt idx="419">
                  <c:v>8.7083320617675781</c:v>
                </c:pt>
                <c:pt idx="420">
                  <c:v>8.7291650772094727</c:v>
                </c:pt>
                <c:pt idx="421">
                  <c:v>8.7499980926513672</c:v>
                </c:pt>
                <c:pt idx="422">
                  <c:v>8.7708320617675781</c:v>
                </c:pt>
                <c:pt idx="423">
                  <c:v>8.7916650772094727</c:v>
                </c:pt>
                <c:pt idx="424">
                  <c:v>8.8124980926513672</c:v>
                </c:pt>
                <c:pt idx="425">
                  <c:v>8.8333320617675781</c:v>
                </c:pt>
                <c:pt idx="426">
                  <c:v>8.8541650772094727</c:v>
                </c:pt>
                <c:pt idx="427">
                  <c:v>8.8749980926513672</c:v>
                </c:pt>
                <c:pt idx="428">
                  <c:v>8.8958320617675781</c:v>
                </c:pt>
                <c:pt idx="429">
                  <c:v>8.9166650772094727</c:v>
                </c:pt>
                <c:pt idx="430">
                  <c:v>8.9374980926513672</c:v>
                </c:pt>
                <c:pt idx="431">
                  <c:v>8.9583320617675781</c:v>
                </c:pt>
                <c:pt idx="432">
                  <c:v>8.9791650772094727</c:v>
                </c:pt>
                <c:pt idx="433">
                  <c:v>8.9999990463256836</c:v>
                </c:pt>
                <c:pt idx="434">
                  <c:v>9.0208320617675781</c:v>
                </c:pt>
                <c:pt idx="435">
                  <c:v>9.0416650772094727</c:v>
                </c:pt>
                <c:pt idx="436">
                  <c:v>9.0624990463256836</c:v>
                </c:pt>
                <c:pt idx="437">
                  <c:v>9.0833320617675781</c:v>
                </c:pt>
                <c:pt idx="438">
                  <c:v>9.1041650772094727</c:v>
                </c:pt>
                <c:pt idx="439">
                  <c:v>9.1249990463256836</c:v>
                </c:pt>
                <c:pt idx="440">
                  <c:v>9.1458320617675781</c:v>
                </c:pt>
                <c:pt idx="441">
                  <c:v>9.1666650772094727</c:v>
                </c:pt>
                <c:pt idx="442">
                  <c:v>9.1874990463256836</c:v>
                </c:pt>
                <c:pt idx="443">
                  <c:v>9.2083320617675781</c:v>
                </c:pt>
                <c:pt idx="444">
                  <c:v>9.2291650772094727</c:v>
                </c:pt>
                <c:pt idx="445">
                  <c:v>9.2499990463256836</c:v>
                </c:pt>
                <c:pt idx="446">
                  <c:v>9.2708320617675781</c:v>
                </c:pt>
                <c:pt idx="447">
                  <c:v>9.2916650772094727</c:v>
                </c:pt>
                <c:pt idx="448">
                  <c:v>9.3124990463256836</c:v>
                </c:pt>
                <c:pt idx="449">
                  <c:v>9.3333320617675781</c:v>
                </c:pt>
                <c:pt idx="450">
                  <c:v>9.3541650772094727</c:v>
                </c:pt>
                <c:pt idx="451">
                  <c:v>9.3749990463256836</c:v>
                </c:pt>
                <c:pt idx="452">
                  <c:v>9.3958320617675781</c:v>
                </c:pt>
                <c:pt idx="453">
                  <c:v>9.4166650772094727</c:v>
                </c:pt>
                <c:pt idx="454">
                  <c:v>9.4374990463256836</c:v>
                </c:pt>
                <c:pt idx="455">
                  <c:v>9.4583320617675781</c:v>
                </c:pt>
                <c:pt idx="456">
                  <c:v>9.4791650772094727</c:v>
                </c:pt>
                <c:pt idx="457">
                  <c:v>9.4999990463256836</c:v>
                </c:pt>
                <c:pt idx="458">
                  <c:v>9.5208320617675781</c:v>
                </c:pt>
                <c:pt idx="459">
                  <c:v>9.5416650772094727</c:v>
                </c:pt>
                <c:pt idx="460">
                  <c:v>9.5624990463256836</c:v>
                </c:pt>
                <c:pt idx="461">
                  <c:v>9.5833320617675781</c:v>
                </c:pt>
                <c:pt idx="462">
                  <c:v>9.6041650772094727</c:v>
                </c:pt>
                <c:pt idx="463">
                  <c:v>9.6249990463256836</c:v>
                </c:pt>
                <c:pt idx="464">
                  <c:v>9.6458320617675781</c:v>
                </c:pt>
                <c:pt idx="465">
                  <c:v>9.6666650772094727</c:v>
                </c:pt>
                <c:pt idx="466">
                  <c:v>9.6874990463256836</c:v>
                </c:pt>
                <c:pt idx="467">
                  <c:v>9.7083320617675781</c:v>
                </c:pt>
                <c:pt idx="468">
                  <c:v>9.7291650772094727</c:v>
                </c:pt>
                <c:pt idx="469">
                  <c:v>9.7499990463256836</c:v>
                </c:pt>
                <c:pt idx="470">
                  <c:v>9.7708320617675781</c:v>
                </c:pt>
                <c:pt idx="471">
                  <c:v>9.7916650772094727</c:v>
                </c:pt>
                <c:pt idx="472">
                  <c:v>9.8124990463256836</c:v>
                </c:pt>
                <c:pt idx="473">
                  <c:v>9.8333320617675781</c:v>
                </c:pt>
                <c:pt idx="474">
                  <c:v>9.8541650772094727</c:v>
                </c:pt>
                <c:pt idx="475">
                  <c:v>9.8749990463256836</c:v>
                </c:pt>
                <c:pt idx="476">
                  <c:v>9.8958320617675781</c:v>
                </c:pt>
                <c:pt idx="477">
                  <c:v>9.9166650772094727</c:v>
                </c:pt>
                <c:pt idx="478">
                  <c:v>9.9374990463256836</c:v>
                </c:pt>
                <c:pt idx="479">
                  <c:v>9.9583320617675781</c:v>
                </c:pt>
                <c:pt idx="480">
                  <c:v>9.9791650772094727</c:v>
                </c:pt>
                <c:pt idx="481">
                  <c:v>9.9999990463256836</c:v>
                </c:pt>
                <c:pt idx="482">
                  <c:v>10.020832061767578</c:v>
                </c:pt>
                <c:pt idx="483">
                  <c:v>10.041665077209473</c:v>
                </c:pt>
                <c:pt idx="484">
                  <c:v>10.062499046325684</c:v>
                </c:pt>
                <c:pt idx="485">
                  <c:v>10.083332061767578</c:v>
                </c:pt>
                <c:pt idx="486">
                  <c:v>10.104165077209473</c:v>
                </c:pt>
                <c:pt idx="487">
                  <c:v>10.124999046325684</c:v>
                </c:pt>
                <c:pt idx="488">
                  <c:v>10.145832061767578</c:v>
                </c:pt>
                <c:pt idx="489">
                  <c:v>10.166665077209473</c:v>
                </c:pt>
                <c:pt idx="490">
                  <c:v>10.187499046325684</c:v>
                </c:pt>
                <c:pt idx="491">
                  <c:v>10.208332061767578</c:v>
                </c:pt>
                <c:pt idx="492">
                  <c:v>10.229165077209473</c:v>
                </c:pt>
                <c:pt idx="493">
                  <c:v>10.249999046325684</c:v>
                </c:pt>
                <c:pt idx="494">
                  <c:v>10.270832061767578</c:v>
                </c:pt>
                <c:pt idx="495">
                  <c:v>10.291665077209473</c:v>
                </c:pt>
                <c:pt idx="496">
                  <c:v>10.312499046325684</c:v>
                </c:pt>
                <c:pt idx="497">
                  <c:v>10.333332061767578</c:v>
                </c:pt>
                <c:pt idx="498">
                  <c:v>10.354165077209473</c:v>
                </c:pt>
                <c:pt idx="499">
                  <c:v>10.374999046325684</c:v>
                </c:pt>
                <c:pt idx="500">
                  <c:v>10.395832061767578</c:v>
                </c:pt>
                <c:pt idx="501">
                  <c:v>10.416665077209473</c:v>
                </c:pt>
                <c:pt idx="502">
                  <c:v>10.437499046325684</c:v>
                </c:pt>
                <c:pt idx="503">
                  <c:v>10.458332061767578</c:v>
                </c:pt>
                <c:pt idx="504">
                  <c:v>10.479165077209473</c:v>
                </c:pt>
                <c:pt idx="505">
                  <c:v>10.499999046325684</c:v>
                </c:pt>
                <c:pt idx="506">
                  <c:v>10.520832061767578</c:v>
                </c:pt>
                <c:pt idx="507">
                  <c:v>10.541665077209473</c:v>
                </c:pt>
                <c:pt idx="508">
                  <c:v>10.562499046325684</c:v>
                </c:pt>
                <c:pt idx="509">
                  <c:v>10.583332061767578</c:v>
                </c:pt>
                <c:pt idx="510">
                  <c:v>10.604166030883789</c:v>
                </c:pt>
                <c:pt idx="511">
                  <c:v>10.624999046325684</c:v>
                </c:pt>
                <c:pt idx="512">
                  <c:v>10.645832061767578</c:v>
                </c:pt>
                <c:pt idx="513">
                  <c:v>10.666666030883789</c:v>
                </c:pt>
                <c:pt idx="514">
                  <c:v>10.687499046325684</c:v>
                </c:pt>
                <c:pt idx="515">
                  <c:v>10.708332061767578</c:v>
                </c:pt>
                <c:pt idx="516">
                  <c:v>10.729166030883789</c:v>
                </c:pt>
                <c:pt idx="517">
                  <c:v>10.749999046325684</c:v>
                </c:pt>
                <c:pt idx="518">
                  <c:v>10.770832061767578</c:v>
                </c:pt>
                <c:pt idx="519">
                  <c:v>10.791666030883789</c:v>
                </c:pt>
                <c:pt idx="520">
                  <c:v>10.812499046325684</c:v>
                </c:pt>
                <c:pt idx="521">
                  <c:v>10.833332061767578</c:v>
                </c:pt>
                <c:pt idx="522">
                  <c:v>10.854166030883789</c:v>
                </c:pt>
                <c:pt idx="523">
                  <c:v>10.874999046325684</c:v>
                </c:pt>
                <c:pt idx="524">
                  <c:v>10.895832061767578</c:v>
                </c:pt>
                <c:pt idx="525">
                  <c:v>10.916666030883789</c:v>
                </c:pt>
                <c:pt idx="526">
                  <c:v>10.937499046325684</c:v>
                </c:pt>
                <c:pt idx="527">
                  <c:v>10.958332061767578</c:v>
                </c:pt>
                <c:pt idx="528">
                  <c:v>10.979166030883789</c:v>
                </c:pt>
                <c:pt idx="529">
                  <c:v>10.999999046325684</c:v>
                </c:pt>
                <c:pt idx="530">
                  <c:v>11.020832061767578</c:v>
                </c:pt>
                <c:pt idx="531">
                  <c:v>11.041666030883789</c:v>
                </c:pt>
                <c:pt idx="532">
                  <c:v>11.062499046325684</c:v>
                </c:pt>
                <c:pt idx="533">
                  <c:v>11.083332061767578</c:v>
                </c:pt>
                <c:pt idx="534">
                  <c:v>11.104166030883789</c:v>
                </c:pt>
                <c:pt idx="535">
                  <c:v>11.124999046325684</c:v>
                </c:pt>
                <c:pt idx="536">
                  <c:v>11.145832061767578</c:v>
                </c:pt>
                <c:pt idx="537">
                  <c:v>11.166666030883789</c:v>
                </c:pt>
                <c:pt idx="538">
                  <c:v>11.187499046325684</c:v>
                </c:pt>
                <c:pt idx="539">
                  <c:v>11.208332061767578</c:v>
                </c:pt>
                <c:pt idx="540">
                  <c:v>11.229166030883789</c:v>
                </c:pt>
                <c:pt idx="541">
                  <c:v>11.249999046325684</c:v>
                </c:pt>
                <c:pt idx="542">
                  <c:v>11.270832061767578</c:v>
                </c:pt>
                <c:pt idx="543">
                  <c:v>11.291666030883789</c:v>
                </c:pt>
                <c:pt idx="544">
                  <c:v>11.312499046325684</c:v>
                </c:pt>
                <c:pt idx="545">
                  <c:v>11.333332061767578</c:v>
                </c:pt>
                <c:pt idx="546">
                  <c:v>11.354166030883789</c:v>
                </c:pt>
                <c:pt idx="547">
                  <c:v>11.374999046325684</c:v>
                </c:pt>
                <c:pt idx="548">
                  <c:v>11.395832061767578</c:v>
                </c:pt>
                <c:pt idx="549">
                  <c:v>11.416666030883789</c:v>
                </c:pt>
                <c:pt idx="550">
                  <c:v>11.437499046325684</c:v>
                </c:pt>
                <c:pt idx="551">
                  <c:v>11.458332061767578</c:v>
                </c:pt>
                <c:pt idx="552">
                  <c:v>11.479166030883789</c:v>
                </c:pt>
                <c:pt idx="553">
                  <c:v>11.499999046325684</c:v>
                </c:pt>
                <c:pt idx="554">
                  <c:v>11.520832061767578</c:v>
                </c:pt>
                <c:pt idx="555">
                  <c:v>11.541666030883789</c:v>
                </c:pt>
                <c:pt idx="556">
                  <c:v>11.562499046325684</c:v>
                </c:pt>
                <c:pt idx="557">
                  <c:v>11.583332061767578</c:v>
                </c:pt>
                <c:pt idx="558">
                  <c:v>11.604166030883789</c:v>
                </c:pt>
                <c:pt idx="559">
                  <c:v>11.624999046325684</c:v>
                </c:pt>
                <c:pt idx="560">
                  <c:v>11.645832061767578</c:v>
                </c:pt>
                <c:pt idx="561">
                  <c:v>11.666666030883789</c:v>
                </c:pt>
                <c:pt idx="562">
                  <c:v>11.687499046325684</c:v>
                </c:pt>
                <c:pt idx="563">
                  <c:v>11.708332061767578</c:v>
                </c:pt>
                <c:pt idx="564">
                  <c:v>11.729166030883789</c:v>
                </c:pt>
                <c:pt idx="565">
                  <c:v>11.749999046325684</c:v>
                </c:pt>
                <c:pt idx="566">
                  <c:v>11.770832061767578</c:v>
                </c:pt>
                <c:pt idx="567">
                  <c:v>11.791666030883789</c:v>
                </c:pt>
                <c:pt idx="568">
                  <c:v>11.812499046325684</c:v>
                </c:pt>
                <c:pt idx="569">
                  <c:v>11.833332061767578</c:v>
                </c:pt>
                <c:pt idx="570">
                  <c:v>11.854166030883789</c:v>
                </c:pt>
                <c:pt idx="571">
                  <c:v>11.874999046325684</c:v>
                </c:pt>
                <c:pt idx="572">
                  <c:v>11.895832061767578</c:v>
                </c:pt>
                <c:pt idx="573">
                  <c:v>11.916666030883789</c:v>
                </c:pt>
                <c:pt idx="574">
                  <c:v>11.937499046325684</c:v>
                </c:pt>
                <c:pt idx="575">
                  <c:v>11.958332061767578</c:v>
                </c:pt>
                <c:pt idx="576">
                  <c:v>11.979166030883789</c:v>
                </c:pt>
                <c:pt idx="577">
                  <c:v>11.999999046325684</c:v>
                </c:pt>
                <c:pt idx="578">
                  <c:v>12.020832061767578</c:v>
                </c:pt>
                <c:pt idx="579">
                  <c:v>12.041666030883789</c:v>
                </c:pt>
                <c:pt idx="580">
                  <c:v>12.062499046325684</c:v>
                </c:pt>
                <c:pt idx="581">
                  <c:v>12.083332061767578</c:v>
                </c:pt>
                <c:pt idx="582">
                  <c:v>12.104166030883789</c:v>
                </c:pt>
                <c:pt idx="583">
                  <c:v>12.124999046325684</c:v>
                </c:pt>
                <c:pt idx="584">
                  <c:v>12.145832061767578</c:v>
                </c:pt>
                <c:pt idx="585">
                  <c:v>12.166666030883789</c:v>
                </c:pt>
                <c:pt idx="586">
                  <c:v>12.187499046325684</c:v>
                </c:pt>
                <c:pt idx="587">
                  <c:v>12.208332061767578</c:v>
                </c:pt>
                <c:pt idx="588">
                  <c:v>12.229166030883789</c:v>
                </c:pt>
                <c:pt idx="589">
                  <c:v>12.249999046325684</c:v>
                </c:pt>
                <c:pt idx="590">
                  <c:v>12.270832061767578</c:v>
                </c:pt>
                <c:pt idx="591">
                  <c:v>12.291666030883789</c:v>
                </c:pt>
                <c:pt idx="592">
                  <c:v>12.312499046325684</c:v>
                </c:pt>
                <c:pt idx="593">
                  <c:v>12.333332061767578</c:v>
                </c:pt>
                <c:pt idx="594">
                  <c:v>12.354166030883789</c:v>
                </c:pt>
                <c:pt idx="595">
                  <c:v>12.374999046325684</c:v>
                </c:pt>
                <c:pt idx="596">
                  <c:v>12.395832061767578</c:v>
                </c:pt>
                <c:pt idx="597">
                  <c:v>12.416666030883789</c:v>
                </c:pt>
                <c:pt idx="598">
                  <c:v>12.437499046325684</c:v>
                </c:pt>
                <c:pt idx="599">
                  <c:v>12.458332061767578</c:v>
                </c:pt>
                <c:pt idx="600">
                  <c:v>12.479166030883789</c:v>
                </c:pt>
                <c:pt idx="601">
                  <c:v>12.499999046325684</c:v>
                </c:pt>
                <c:pt idx="602">
                  <c:v>12.520832061767578</c:v>
                </c:pt>
                <c:pt idx="603">
                  <c:v>12.541666030883789</c:v>
                </c:pt>
                <c:pt idx="604">
                  <c:v>12.562499046325684</c:v>
                </c:pt>
                <c:pt idx="605">
                  <c:v>12.583332061767578</c:v>
                </c:pt>
                <c:pt idx="606">
                  <c:v>12.604166030883789</c:v>
                </c:pt>
                <c:pt idx="607">
                  <c:v>12.624999046325684</c:v>
                </c:pt>
                <c:pt idx="608">
                  <c:v>12.645832061767578</c:v>
                </c:pt>
                <c:pt idx="609">
                  <c:v>12.666666030883789</c:v>
                </c:pt>
                <c:pt idx="610">
                  <c:v>12.687499046325684</c:v>
                </c:pt>
                <c:pt idx="611">
                  <c:v>12.708332061767578</c:v>
                </c:pt>
                <c:pt idx="612">
                  <c:v>12.729166030883789</c:v>
                </c:pt>
                <c:pt idx="613">
                  <c:v>12.749999046325684</c:v>
                </c:pt>
                <c:pt idx="614">
                  <c:v>12.770832061767578</c:v>
                </c:pt>
                <c:pt idx="615">
                  <c:v>12.791666030883789</c:v>
                </c:pt>
                <c:pt idx="616">
                  <c:v>12.812499046325684</c:v>
                </c:pt>
                <c:pt idx="617">
                  <c:v>12.833332061767578</c:v>
                </c:pt>
                <c:pt idx="618">
                  <c:v>12.854166030883789</c:v>
                </c:pt>
                <c:pt idx="619">
                  <c:v>12.874999046325684</c:v>
                </c:pt>
                <c:pt idx="620">
                  <c:v>12.895832061767578</c:v>
                </c:pt>
                <c:pt idx="621">
                  <c:v>12.916666030883789</c:v>
                </c:pt>
                <c:pt idx="622">
                  <c:v>12.937499046325684</c:v>
                </c:pt>
                <c:pt idx="623">
                  <c:v>12.958332061767578</c:v>
                </c:pt>
                <c:pt idx="624">
                  <c:v>12.979166030883789</c:v>
                </c:pt>
                <c:pt idx="625">
                  <c:v>12.999999046325684</c:v>
                </c:pt>
                <c:pt idx="626">
                  <c:v>13.020832061767578</c:v>
                </c:pt>
                <c:pt idx="627">
                  <c:v>13.041666030883789</c:v>
                </c:pt>
                <c:pt idx="628">
                  <c:v>13.062499046325684</c:v>
                </c:pt>
                <c:pt idx="629">
                  <c:v>13.083332061767578</c:v>
                </c:pt>
                <c:pt idx="630">
                  <c:v>13.104166030883789</c:v>
                </c:pt>
                <c:pt idx="631">
                  <c:v>13.124999046325684</c:v>
                </c:pt>
                <c:pt idx="632">
                  <c:v>13.145832061767578</c:v>
                </c:pt>
                <c:pt idx="633">
                  <c:v>13.166666030883789</c:v>
                </c:pt>
                <c:pt idx="634">
                  <c:v>13.187499046325684</c:v>
                </c:pt>
                <c:pt idx="635">
                  <c:v>13.208332061767578</c:v>
                </c:pt>
                <c:pt idx="636">
                  <c:v>13.229166030883789</c:v>
                </c:pt>
                <c:pt idx="637">
                  <c:v>13.249999046325684</c:v>
                </c:pt>
                <c:pt idx="638">
                  <c:v>13.270832061767578</c:v>
                </c:pt>
                <c:pt idx="639">
                  <c:v>13.291666030883789</c:v>
                </c:pt>
                <c:pt idx="640">
                  <c:v>13.312499046325684</c:v>
                </c:pt>
                <c:pt idx="641">
                  <c:v>13.333332061767578</c:v>
                </c:pt>
                <c:pt idx="642">
                  <c:v>13.354166030883789</c:v>
                </c:pt>
                <c:pt idx="643">
                  <c:v>13.374999046325684</c:v>
                </c:pt>
                <c:pt idx="644">
                  <c:v>13.395832061767578</c:v>
                </c:pt>
                <c:pt idx="645">
                  <c:v>13.416666030883789</c:v>
                </c:pt>
                <c:pt idx="646">
                  <c:v>13.437499046325684</c:v>
                </c:pt>
                <c:pt idx="647">
                  <c:v>13.458332061767578</c:v>
                </c:pt>
                <c:pt idx="648">
                  <c:v>13.479166030883789</c:v>
                </c:pt>
                <c:pt idx="649">
                  <c:v>13.499999046325684</c:v>
                </c:pt>
                <c:pt idx="650">
                  <c:v>13.520832061767578</c:v>
                </c:pt>
                <c:pt idx="651">
                  <c:v>13.541666030883789</c:v>
                </c:pt>
                <c:pt idx="652">
                  <c:v>13.562499046325684</c:v>
                </c:pt>
                <c:pt idx="653">
                  <c:v>13.583332061767578</c:v>
                </c:pt>
                <c:pt idx="654">
                  <c:v>13.604166030883789</c:v>
                </c:pt>
                <c:pt idx="655">
                  <c:v>13.624999046325684</c:v>
                </c:pt>
                <c:pt idx="656">
                  <c:v>13.645832061767578</c:v>
                </c:pt>
                <c:pt idx="657">
                  <c:v>13.666666030883789</c:v>
                </c:pt>
                <c:pt idx="658">
                  <c:v>13.687499046325684</c:v>
                </c:pt>
                <c:pt idx="659">
                  <c:v>13.708332061767578</c:v>
                </c:pt>
                <c:pt idx="660">
                  <c:v>13.729166030883789</c:v>
                </c:pt>
                <c:pt idx="661">
                  <c:v>13.749999046325684</c:v>
                </c:pt>
                <c:pt idx="662">
                  <c:v>13.770832061767578</c:v>
                </c:pt>
                <c:pt idx="663">
                  <c:v>13.791666030883789</c:v>
                </c:pt>
                <c:pt idx="664">
                  <c:v>13.812499046325684</c:v>
                </c:pt>
                <c:pt idx="665">
                  <c:v>13.833332061767578</c:v>
                </c:pt>
                <c:pt idx="666">
                  <c:v>13.854166030883789</c:v>
                </c:pt>
                <c:pt idx="667">
                  <c:v>13.874999046325684</c:v>
                </c:pt>
                <c:pt idx="668">
                  <c:v>13.895832061767578</c:v>
                </c:pt>
                <c:pt idx="669">
                  <c:v>13.916666030883789</c:v>
                </c:pt>
                <c:pt idx="670">
                  <c:v>13.937499046325684</c:v>
                </c:pt>
                <c:pt idx="671">
                  <c:v>13.958332061767578</c:v>
                </c:pt>
                <c:pt idx="672">
                  <c:v>13.979166030883789</c:v>
                </c:pt>
                <c:pt idx="673">
                  <c:v>13.999999046325684</c:v>
                </c:pt>
                <c:pt idx="674">
                  <c:v>14.020832061767578</c:v>
                </c:pt>
                <c:pt idx="675">
                  <c:v>14.041666030883789</c:v>
                </c:pt>
                <c:pt idx="676">
                  <c:v>14.062499046325684</c:v>
                </c:pt>
                <c:pt idx="677">
                  <c:v>14.083332061767578</c:v>
                </c:pt>
                <c:pt idx="678">
                  <c:v>14.104166030883789</c:v>
                </c:pt>
                <c:pt idx="679">
                  <c:v>14.124999046325684</c:v>
                </c:pt>
                <c:pt idx="680">
                  <c:v>14.145832061767578</c:v>
                </c:pt>
                <c:pt idx="681">
                  <c:v>14.166666030883789</c:v>
                </c:pt>
                <c:pt idx="682">
                  <c:v>14.187499046325684</c:v>
                </c:pt>
                <c:pt idx="683">
                  <c:v>14.208332061767578</c:v>
                </c:pt>
                <c:pt idx="684">
                  <c:v>14.229166030883789</c:v>
                </c:pt>
                <c:pt idx="685">
                  <c:v>14.249999046325684</c:v>
                </c:pt>
                <c:pt idx="686">
                  <c:v>14.270832061767578</c:v>
                </c:pt>
                <c:pt idx="687">
                  <c:v>14.291666030883789</c:v>
                </c:pt>
                <c:pt idx="688">
                  <c:v>14.312499046325684</c:v>
                </c:pt>
                <c:pt idx="689">
                  <c:v>14.333332061767578</c:v>
                </c:pt>
                <c:pt idx="690">
                  <c:v>14.354166030883789</c:v>
                </c:pt>
                <c:pt idx="691">
                  <c:v>14.374999046325684</c:v>
                </c:pt>
                <c:pt idx="692">
                  <c:v>14.395832061767578</c:v>
                </c:pt>
                <c:pt idx="693">
                  <c:v>14.416666030883789</c:v>
                </c:pt>
                <c:pt idx="694">
                  <c:v>14.437499046325684</c:v>
                </c:pt>
                <c:pt idx="695">
                  <c:v>14.458332061767578</c:v>
                </c:pt>
                <c:pt idx="696">
                  <c:v>14.479166030883789</c:v>
                </c:pt>
                <c:pt idx="697">
                  <c:v>14.499999046325684</c:v>
                </c:pt>
                <c:pt idx="698">
                  <c:v>14.520832061767578</c:v>
                </c:pt>
                <c:pt idx="699">
                  <c:v>14.541666030883789</c:v>
                </c:pt>
                <c:pt idx="700">
                  <c:v>14.562499046325684</c:v>
                </c:pt>
                <c:pt idx="701">
                  <c:v>14.583332061767578</c:v>
                </c:pt>
                <c:pt idx="702">
                  <c:v>14.604166030883789</c:v>
                </c:pt>
                <c:pt idx="703">
                  <c:v>14.624999046325684</c:v>
                </c:pt>
                <c:pt idx="704">
                  <c:v>14.645832061767578</c:v>
                </c:pt>
                <c:pt idx="705">
                  <c:v>14.666666030883789</c:v>
                </c:pt>
                <c:pt idx="706">
                  <c:v>14.687499046325684</c:v>
                </c:pt>
                <c:pt idx="707">
                  <c:v>14.708332061767578</c:v>
                </c:pt>
                <c:pt idx="708">
                  <c:v>14.729166030883789</c:v>
                </c:pt>
                <c:pt idx="709">
                  <c:v>14.749999046325684</c:v>
                </c:pt>
                <c:pt idx="710">
                  <c:v>14.770832061767578</c:v>
                </c:pt>
                <c:pt idx="711">
                  <c:v>14.791666030883789</c:v>
                </c:pt>
                <c:pt idx="712">
                  <c:v>14.812499046325684</c:v>
                </c:pt>
                <c:pt idx="713">
                  <c:v>14.833332061767578</c:v>
                </c:pt>
                <c:pt idx="714">
                  <c:v>14.854166030883789</c:v>
                </c:pt>
                <c:pt idx="715">
                  <c:v>14.874999046325684</c:v>
                </c:pt>
                <c:pt idx="716">
                  <c:v>14.895832061767578</c:v>
                </c:pt>
                <c:pt idx="717">
                  <c:v>14.916666030883789</c:v>
                </c:pt>
                <c:pt idx="718">
                  <c:v>14.937499046325684</c:v>
                </c:pt>
                <c:pt idx="719">
                  <c:v>14.958332061767578</c:v>
                </c:pt>
                <c:pt idx="720">
                  <c:v>14.979166030883789</c:v>
                </c:pt>
                <c:pt idx="721">
                  <c:v>14.999999046325684</c:v>
                </c:pt>
                <c:pt idx="722">
                  <c:v>15.020832061767578</c:v>
                </c:pt>
                <c:pt idx="723">
                  <c:v>15.041666030883789</c:v>
                </c:pt>
                <c:pt idx="724">
                  <c:v>15.062499046325684</c:v>
                </c:pt>
                <c:pt idx="725">
                  <c:v>15.083332061767578</c:v>
                </c:pt>
                <c:pt idx="726">
                  <c:v>15.104166030883789</c:v>
                </c:pt>
                <c:pt idx="727">
                  <c:v>15.124999046325684</c:v>
                </c:pt>
                <c:pt idx="728">
                  <c:v>15.145832061767578</c:v>
                </c:pt>
                <c:pt idx="729">
                  <c:v>15.166666030883789</c:v>
                </c:pt>
                <c:pt idx="730">
                  <c:v>15.187499046325684</c:v>
                </c:pt>
                <c:pt idx="731">
                  <c:v>15.208332061767578</c:v>
                </c:pt>
                <c:pt idx="732">
                  <c:v>15.229166030883789</c:v>
                </c:pt>
                <c:pt idx="733">
                  <c:v>15.249999046325684</c:v>
                </c:pt>
                <c:pt idx="734">
                  <c:v>15.270832061767578</c:v>
                </c:pt>
                <c:pt idx="735">
                  <c:v>15.291666030883789</c:v>
                </c:pt>
                <c:pt idx="736">
                  <c:v>15.312499046325684</c:v>
                </c:pt>
                <c:pt idx="737">
                  <c:v>15.333332061767578</c:v>
                </c:pt>
                <c:pt idx="738">
                  <c:v>15.354166030883789</c:v>
                </c:pt>
                <c:pt idx="739">
                  <c:v>15.374999046325684</c:v>
                </c:pt>
                <c:pt idx="740">
                  <c:v>15.395832061767578</c:v>
                </c:pt>
                <c:pt idx="741">
                  <c:v>15.416666030883789</c:v>
                </c:pt>
                <c:pt idx="742">
                  <c:v>15.437499046325684</c:v>
                </c:pt>
                <c:pt idx="743">
                  <c:v>15.458332061767578</c:v>
                </c:pt>
                <c:pt idx="744">
                  <c:v>15.479166030883789</c:v>
                </c:pt>
                <c:pt idx="745">
                  <c:v>15.499999046325684</c:v>
                </c:pt>
                <c:pt idx="746">
                  <c:v>15.520832061767578</c:v>
                </c:pt>
                <c:pt idx="747">
                  <c:v>15.541666030883789</c:v>
                </c:pt>
                <c:pt idx="748">
                  <c:v>15.562499046325684</c:v>
                </c:pt>
                <c:pt idx="749">
                  <c:v>15.583332061767578</c:v>
                </c:pt>
                <c:pt idx="750">
                  <c:v>15.604166030883789</c:v>
                </c:pt>
                <c:pt idx="751">
                  <c:v>15.624999046325684</c:v>
                </c:pt>
                <c:pt idx="752">
                  <c:v>15.645832061767578</c:v>
                </c:pt>
                <c:pt idx="753">
                  <c:v>15.666666030883789</c:v>
                </c:pt>
                <c:pt idx="754">
                  <c:v>15.687499046325684</c:v>
                </c:pt>
                <c:pt idx="755">
                  <c:v>15.708332061767578</c:v>
                </c:pt>
                <c:pt idx="756">
                  <c:v>15.729166030883789</c:v>
                </c:pt>
                <c:pt idx="757">
                  <c:v>15.749999046325684</c:v>
                </c:pt>
                <c:pt idx="758">
                  <c:v>15.770832061767578</c:v>
                </c:pt>
                <c:pt idx="759">
                  <c:v>15.791666030883789</c:v>
                </c:pt>
                <c:pt idx="760">
                  <c:v>15.812499046325684</c:v>
                </c:pt>
                <c:pt idx="761">
                  <c:v>15.833332061767578</c:v>
                </c:pt>
                <c:pt idx="762">
                  <c:v>15.854166030883789</c:v>
                </c:pt>
                <c:pt idx="763">
                  <c:v>15.874999046325684</c:v>
                </c:pt>
                <c:pt idx="764">
                  <c:v>15.895832061767578</c:v>
                </c:pt>
                <c:pt idx="765">
                  <c:v>15.916666030883789</c:v>
                </c:pt>
                <c:pt idx="766">
                  <c:v>15.937499046325684</c:v>
                </c:pt>
                <c:pt idx="767">
                  <c:v>15.958332061767578</c:v>
                </c:pt>
                <c:pt idx="768">
                  <c:v>15.979166030883789</c:v>
                </c:pt>
                <c:pt idx="769">
                  <c:v>15.999999046325684</c:v>
                </c:pt>
                <c:pt idx="770">
                  <c:v>16.020832061767578</c:v>
                </c:pt>
                <c:pt idx="771">
                  <c:v>16.041666030883789</c:v>
                </c:pt>
                <c:pt idx="772">
                  <c:v>16.062498092651367</c:v>
                </c:pt>
                <c:pt idx="773">
                  <c:v>16.083332061767578</c:v>
                </c:pt>
                <c:pt idx="774">
                  <c:v>16.104166030883789</c:v>
                </c:pt>
                <c:pt idx="775">
                  <c:v>16.124998092651367</c:v>
                </c:pt>
                <c:pt idx="776">
                  <c:v>16.145832061767578</c:v>
                </c:pt>
                <c:pt idx="777">
                  <c:v>16.166666030883789</c:v>
                </c:pt>
                <c:pt idx="778">
                  <c:v>16.187498092651367</c:v>
                </c:pt>
                <c:pt idx="779">
                  <c:v>16.208332061767578</c:v>
                </c:pt>
                <c:pt idx="780">
                  <c:v>16.229166030883789</c:v>
                </c:pt>
                <c:pt idx="781">
                  <c:v>16.249998092651367</c:v>
                </c:pt>
                <c:pt idx="782">
                  <c:v>16.270832061767578</c:v>
                </c:pt>
                <c:pt idx="783">
                  <c:v>16.291666030883789</c:v>
                </c:pt>
                <c:pt idx="784">
                  <c:v>16.312498092651367</c:v>
                </c:pt>
                <c:pt idx="785">
                  <c:v>16.333332061767578</c:v>
                </c:pt>
                <c:pt idx="786">
                  <c:v>16.354166030883789</c:v>
                </c:pt>
                <c:pt idx="787">
                  <c:v>16.374998092651367</c:v>
                </c:pt>
                <c:pt idx="788">
                  <c:v>16.395832061767578</c:v>
                </c:pt>
                <c:pt idx="789">
                  <c:v>16.416666030883789</c:v>
                </c:pt>
                <c:pt idx="790">
                  <c:v>16.437498092651367</c:v>
                </c:pt>
                <c:pt idx="791">
                  <c:v>16.458332061767578</c:v>
                </c:pt>
                <c:pt idx="792">
                  <c:v>16.479166030883789</c:v>
                </c:pt>
                <c:pt idx="793">
                  <c:v>16.499998092651367</c:v>
                </c:pt>
                <c:pt idx="794">
                  <c:v>16.520832061767578</c:v>
                </c:pt>
                <c:pt idx="795">
                  <c:v>16.541666030883789</c:v>
                </c:pt>
                <c:pt idx="796">
                  <c:v>16.562498092651367</c:v>
                </c:pt>
                <c:pt idx="797">
                  <c:v>16.583332061767578</c:v>
                </c:pt>
                <c:pt idx="798">
                  <c:v>16.604166030883789</c:v>
                </c:pt>
                <c:pt idx="799">
                  <c:v>16.624998092651367</c:v>
                </c:pt>
                <c:pt idx="800">
                  <c:v>16.645832061767578</c:v>
                </c:pt>
                <c:pt idx="801">
                  <c:v>16.666666030883789</c:v>
                </c:pt>
                <c:pt idx="802">
                  <c:v>16.687498092651367</c:v>
                </c:pt>
                <c:pt idx="803">
                  <c:v>16.708332061767578</c:v>
                </c:pt>
                <c:pt idx="804">
                  <c:v>16.729166030883789</c:v>
                </c:pt>
                <c:pt idx="805">
                  <c:v>16.749998092651367</c:v>
                </c:pt>
                <c:pt idx="806">
                  <c:v>16.770832061767578</c:v>
                </c:pt>
                <c:pt idx="807">
                  <c:v>16.791666030883789</c:v>
                </c:pt>
                <c:pt idx="808">
                  <c:v>16.812498092651367</c:v>
                </c:pt>
                <c:pt idx="809">
                  <c:v>16.833332061767578</c:v>
                </c:pt>
                <c:pt idx="810">
                  <c:v>16.854166030883789</c:v>
                </c:pt>
                <c:pt idx="811">
                  <c:v>16.874998092651367</c:v>
                </c:pt>
                <c:pt idx="812">
                  <c:v>16.895832061767578</c:v>
                </c:pt>
                <c:pt idx="813">
                  <c:v>16.916666030883789</c:v>
                </c:pt>
                <c:pt idx="814">
                  <c:v>16.937498092651367</c:v>
                </c:pt>
                <c:pt idx="815">
                  <c:v>16.958332061767578</c:v>
                </c:pt>
                <c:pt idx="816">
                  <c:v>16.979166030883789</c:v>
                </c:pt>
                <c:pt idx="817">
                  <c:v>16.999998092651367</c:v>
                </c:pt>
                <c:pt idx="818">
                  <c:v>17.020832061767578</c:v>
                </c:pt>
                <c:pt idx="819">
                  <c:v>17.041666030883789</c:v>
                </c:pt>
                <c:pt idx="820">
                  <c:v>17.062498092651367</c:v>
                </c:pt>
                <c:pt idx="821">
                  <c:v>17.083332061767578</c:v>
                </c:pt>
                <c:pt idx="822">
                  <c:v>17.104166030883789</c:v>
                </c:pt>
                <c:pt idx="823">
                  <c:v>17.124998092651367</c:v>
                </c:pt>
                <c:pt idx="824">
                  <c:v>17.145832061767578</c:v>
                </c:pt>
                <c:pt idx="825">
                  <c:v>17.166666030883789</c:v>
                </c:pt>
                <c:pt idx="826">
                  <c:v>17.187498092651367</c:v>
                </c:pt>
                <c:pt idx="827">
                  <c:v>17.208332061767578</c:v>
                </c:pt>
                <c:pt idx="828">
                  <c:v>17.229166030883789</c:v>
                </c:pt>
                <c:pt idx="829">
                  <c:v>17.249998092651367</c:v>
                </c:pt>
                <c:pt idx="830">
                  <c:v>17.270832061767578</c:v>
                </c:pt>
                <c:pt idx="831">
                  <c:v>17.291666030883789</c:v>
                </c:pt>
                <c:pt idx="832">
                  <c:v>17.312498092651367</c:v>
                </c:pt>
                <c:pt idx="833">
                  <c:v>17.333332061767578</c:v>
                </c:pt>
                <c:pt idx="834">
                  <c:v>17.354166030883789</c:v>
                </c:pt>
                <c:pt idx="835">
                  <c:v>17.374998092651367</c:v>
                </c:pt>
                <c:pt idx="836">
                  <c:v>17.395832061767578</c:v>
                </c:pt>
                <c:pt idx="837">
                  <c:v>17.416666030883789</c:v>
                </c:pt>
                <c:pt idx="838">
                  <c:v>17.437498092651367</c:v>
                </c:pt>
                <c:pt idx="839">
                  <c:v>17.458332061767578</c:v>
                </c:pt>
                <c:pt idx="840">
                  <c:v>17.479166030883789</c:v>
                </c:pt>
                <c:pt idx="841">
                  <c:v>17.499998092651367</c:v>
                </c:pt>
                <c:pt idx="842">
                  <c:v>17.520832061767578</c:v>
                </c:pt>
                <c:pt idx="843">
                  <c:v>17.541666030883789</c:v>
                </c:pt>
                <c:pt idx="844">
                  <c:v>17.562498092651367</c:v>
                </c:pt>
                <c:pt idx="845">
                  <c:v>17.583332061767578</c:v>
                </c:pt>
                <c:pt idx="846">
                  <c:v>17.604166030883789</c:v>
                </c:pt>
                <c:pt idx="847">
                  <c:v>17.624998092651367</c:v>
                </c:pt>
                <c:pt idx="848">
                  <c:v>17.645832061767578</c:v>
                </c:pt>
                <c:pt idx="849">
                  <c:v>17.666666030883789</c:v>
                </c:pt>
                <c:pt idx="850">
                  <c:v>17.687498092651367</c:v>
                </c:pt>
                <c:pt idx="851">
                  <c:v>17.708332061767578</c:v>
                </c:pt>
                <c:pt idx="852">
                  <c:v>17.729166030883789</c:v>
                </c:pt>
                <c:pt idx="853">
                  <c:v>17.749998092651367</c:v>
                </c:pt>
                <c:pt idx="854">
                  <c:v>17.770832061767578</c:v>
                </c:pt>
                <c:pt idx="855">
                  <c:v>17.791666030883789</c:v>
                </c:pt>
                <c:pt idx="856">
                  <c:v>17.812498092651367</c:v>
                </c:pt>
                <c:pt idx="857">
                  <c:v>17.833332061767578</c:v>
                </c:pt>
                <c:pt idx="858">
                  <c:v>17.854166030883789</c:v>
                </c:pt>
                <c:pt idx="859">
                  <c:v>17.874998092651367</c:v>
                </c:pt>
                <c:pt idx="860">
                  <c:v>17.895832061767578</c:v>
                </c:pt>
                <c:pt idx="861">
                  <c:v>17.916666030883789</c:v>
                </c:pt>
                <c:pt idx="862">
                  <c:v>17.937498092651367</c:v>
                </c:pt>
                <c:pt idx="863">
                  <c:v>17.958332061767578</c:v>
                </c:pt>
                <c:pt idx="864">
                  <c:v>17.979166030883789</c:v>
                </c:pt>
                <c:pt idx="865">
                  <c:v>17.999998092651367</c:v>
                </c:pt>
                <c:pt idx="866">
                  <c:v>18.020832061767578</c:v>
                </c:pt>
                <c:pt idx="867">
                  <c:v>18.041666030883789</c:v>
                </c:pt>
                <c:pt idx="868">
                  <c:v>18.062498092651367</c:v>
                </c:pt>
                <c:pt idx="869">
                  <c:v>18.083332061767578</c:v>
                </c:pt>
                <c:pt idx="870">
                  <c:v>18.104166030883789</c:v>
                </c:pt>
                <c:pt idx="871">
                  <c:v>18.124998092651367</c:v>
                </c:pt>
                <c:pt idx="872">
                  <c:v>18.145832061767578</c:v>
                </c:pt>
                <c:pt idx="873">
                  <c:v>18.166666030883789</c:v>
                </c:pt>
                <c:pt idx="874">
                  <c:v>18.187498092651367</c:v>
                </c:pt>
                <c:pt idx="875">
                  <c:v>18.208332061767578</c:v>
                </c:pt>
                <c:pt idx="876">
                  <c:v>18.229166030883789</c:v>
                </c:pt>
                <c:pt idx="877">
                  <c:v>18.249998092651367</c:v>
                </c:pt>
                <c:pt idx="878">
                  <c:v>18.270832061767578</c:v>
                </c:pt>
                <c:pt idx="879">
                  <c:v>18.291666030883789</c:v>
                </c:pt>
                <c:pt idx="880">
                  <c:v>18.312498092651367</c:v>
                </c:pt>
                <c:pt idx="881">
                  <c:v>18.333332061767578</c:v>
                </c:pt>
                <c:pt idx="882">
                  <c:v>18.354166030883789</c:v>
                </c:pt>
                <c:pt idx="883">
                  <c:v>18.374998092651367</c:v>
                </c:pt>
                <c:pt idx="884">
                  <c:v>18.395832061767578</c:v>
                </c:pt>
                <c:pt idx="885">
                  <c:v>18.416666030883789</c:v>
                </c:pt>
                <c:pt idx="886">
                  <c:v>18.437498092651367</c:v>
                </c:pt>
                <c:pt idx="887">
                  <c:v>18.458332061767578</c:v>
                </c:pt>
                <c:pt idx="888">
                  <c:v>18.479166030883789</c:v>
                </c:pt>
                <c:pt idx="889">
                  <c:v>18.499998092651367</c:v>
                </c:pt>
                <c:pt idx="890">
                  <c:v>18.520832061767578</c:v>
                </c:pt>
                <c:pt idx="891">
                  <c:v>18.541666030883789</c:v>
                </c:pt>
                <c:pt idx="892">
                  <c:v>18.562498092651367</c:v>
                </c:pt>
                <c:pt idx="893">
                  <c:v>18.583332061767578</c:v>
                </c:pt>
                <c:pt idx="894">
                  <c:v>18.604166030883789</c:v>
                </c:pt>
                <c:pt idx="895">
                  <c:v>18.625</c:v>
                </c:pt>
                <c:pt idx="896">
                  <c:v>18.645832061767578</c:v>
                </c:pt>
                <c:pt idx="897">
                  <c:v>18.666666030883789</c:v>
                </c:pt>
                <c:pt idx="898">
                  <c:v>18.6875</c:v>
                </c:pt>
                <c:pt idx="899">
                  <c:v>18.708332061767578</c:v>
                </c:pt>
                <c:pt idx="900">
                  <c:v>18.729166030883789</c:v>
                </c:pt>
                <c:pt idx="901">
                  <c:v>18.75</c:v>
                </c:pt>
                <c:pt idx="902">
                  <c:v>18.770832061767578</c:v>
                </c:pt>
                <c:pt idx="903">
                  <c:v>18.791666030883789</c:v>
                </c:pt>
                <c:pt idx="904">
                  <c:v>18.8125</c:v>
                </c:pt>
                <c:pt idx="905">
                  <c:v>18.833332061767578</c:v>
                </c:pt>
                <c:pt idx="906">
                  <c:v>18.854166030883789</c:v>
                </c:pt>
                <c:pt idx="907">
                  <c:v>18.875</c:v>
                </c:pt>
                <c:pt idx="908">
                  <c:v>18.895832061767578</c:v>
                </c:pt>
                <c:pt idx="909">
                  <c:v>18.916666030883789</c:v>
                </c:pt>
                <c:pt idx="910">
                  <c:v>18.9375</c:v>
                </c:pt>
                <c:pt idx="911">
                  <c:v>18.958332061767578</c:v>
                </c:pt>
                <c:pt idx="912">
                  <c:v>18.979166030883789</c:v>
                </c:pt>
                <c:pt idx="913">
                  <c:v>19</c:v>
                </c:pt>
                <c:pt idx="914">
                  <c:v>19.020832061767578</c:v>
                </c:pt>
                <c:pt idx="915">
                  <c:v>19.041666030883789</c:v>
                </c:pt>
                <c:pt idx="916">
                  <c:v>19.0625</c:v>
                </c:pt>
                <c:pt idx="917">
                  <c:v>19.083332061767578</c:v>
                </c:pt>
                <c:pt idx="918">
                  <c:v>19.104166030883789</c:v>
                </c:pt>
                <c:pt idx="919">
                  <c:v>19.125</c:v>
                </c:pt>
                <c:pt idx="920">
                  <c:v>19.145832061767578</c:v>
                </c:pt>
                <c:pt idx="921">
                  <c:v>19.166666030883789</c:v>
                </c:pt>
                <c:pt idx="922">
                  <c:v>19.1875</c:v>
                </c:pt>
                <c:pt idx="923">
                  <c:v>19.208332061767578</c:v>
                </c:pt>
                <c:pt idx="924">
                  <c:v>19.229166030883789</c:v>
                </c:pt>
                <c:pt idx="925">
                  <c:v>19.25</c:v>
                </c:pt>
                <c:pt idx="926">
                  <c:v>19.270832061767578</c:v>
                </c:pt>
                <c:pt idx="927">
                  <c:v>19.291666030883789</c:v>
                </c:pt>
                <c:pt idx="928">
                  <c:v>19.3125</c:v>
                </c:pt>
                <c:pt idx="929">
                  <c:v>19.333332061767578</c:v>
                </c:pt>
                <c:pt idx="930">
                  <c:v>19.354166030883789</c:v>
                </c:pt>
                <c:pt idx="931">
                  <c:v>19.375</c:v>
                </c:pt>
                <c:pt idx="932">
                  <c:v>19.395832061767578</c:v>
                </c:pt>
                <c:pt idx="933">
                  <c:v>19.416666030883789</c:v>
                </c:pt>
                <c:pt idx="934">
                  <c:v>19.4375</c:v>
                </c:pt>
                <c:pt idx="935">
                  <c:v>19.458332061767578</c:v>
                </c:pt>
                <c:pt idx="936">
                  <c:v>19.479166030883789</c:v>
                </c:pt>
                <c:pt idx="937">
                  <c:v>19.5</c:v>
                </c:pt>
                <c:pt idx="938">
                  <c:v>19.520832061767578</c:v>
                </c:pt>
                <c:pt idx="939">
                  <c:v>19.541666030883789</c:v>
                </c:pt>
                <c:pt idx="940">
                  <c:v>19.5625</c:v>
                </c:pt>
                <c:pt idx="941">
                  <c:v>19.583332061767578</c:v>
                </c:pt>
                <c:pt idx="942">
                  <c:v>19.604166030883789</c:v>
                </c:pt>
                <c:pt idx="943">
                  <c:v>19.625</c:v>
                </c:pt>
                <c:pt idx="944">
                  <c:v>19.645832061767578</c:v>
                </c:pt>
                <c:pt idx="945">
                  <c:v>19.666666030883789</c:v>
                </c:pt>
                <c:pt idx="946">
                  <c:v>19.6875</c:v>
                </c:pt>
                <c:pt idx="947">
                  <c:v>19.708332061767578</c:v>
                </c:pt>
                <c:pt idx="948">
                  <c:v>19.729166030883789</c:v>
                </c:pt>
                <c:pt idx="949">
                  <c:v>19.75</c:v>
                </c:pt>
                <c:pt idx="950">
                  <c:v>19.770832061767578</c:v>
                </c:pt>
                <c:pt idx="951">
                  <c:v>19.791666030883789</c:v>
                </c:pt>
                <c:pt idx="952">
                  <c:v>19.8125</c:v>
                </c:pt>
                <c:pt idx="953">
                  <c:v>19.833332061767578</c:v>
                </c:pt>
                <c:pt idx="954">
                  <c:v>19.854166030883789</c:v>
                </c:pt>
                <c:pt idx="955">
                  <c:v>19.875</c:v>
                </c:pt>
                <c:pt idx="956">
                  <c:v>19.895832061767578</c:v>
                </c:pt>
                <c:pt idx="957">
                  <c:v>19.916666030883789</c:v>
                </c:pt>
                <c:pt idx="958">
                  <c:v>19.9375</c:v>
                </c:pt>
                <c:pt idx="959">
                  <c:v>19.958332061767578</c:v>
                </c:pt>
                <c:pt idx="960">
                  <c:v>19.979166030883789</c:v>
                </c:pt>
                <c:pt idx="961">
                  <c:v>20</c:v>
                </c:pt>
              </c:numCache>
            </c:numRef>
          </c:xVal>
          <c:yVal>
            <c:numRef>
              <c:f>Sheet1!$B$2:$B$963</c:f>
              <c:numCache>
                <c:formatCode>General</c:formatCode>
                <c:ptCount val="962"/>
                <c:pt idx="0">
                  <c:v>60</c:v>
                </c:pt>
                <c:pt idx="1">
                  <c:v>60.000007629394531</c:v>
                </c:pt>
                <c:pt idx="2">
                  <c:v>60.000015258789063</c:v>
                </c:pt>
                <c:pt idx="3">
                  <c:v>60.000030517578125</c:v>
                </c:pt>
                <c:pt idx="4">
                  <c:v>60.000034332275391</c:v>
                </c:pt>
                <c:pt idx="5">
                  <c:v>60.000049591064453</c:v>
                </c:pt>
                <c:pt idx="6">
                  <c:v>60.000057220458984</c:v>
                </c:pt>
                <c:pt idx="7">
                  <c:v>60.000064849853516</c:v>
                </c:pt>
                <c:pt idx="8">
                  <c:v>60.000072479248047</c:v>
                </c:pt>
                <c:pt idx="9">
                  <c:v>60.000072479248047</c:v>
                </c:pt>
                <c:pt idx="10">
                  <c:v>60.000080108642578</c:v>
                </c:pt>
                <c:pt idx="11">
                  <c:v>60.000083923339844</c:v>
                </c:pt>
                <c:pt idx="12">
                  <c:v>60.000083923339844</c:v>
                </c:pt>
                <c:pt idx="13">
                  <c:v>60.000091552734375</c:v>
                </c:pt>
                <c:pt idx="14">
                  <c:v>60.000091552734375</c:v>
                </c:pt>
                <c:pt idx="15">
                  <c:v>60.000091552734375</c:v>
                </c:pt>
                <c:pt idx="16">
                  <c:v>60.000099182128906</c:v>
                </c:pt>
                <c:pt idx="17">
                  <c:v>60.000099182128906</c:v>
                </c:pt>
                <c:pt idx="18">
                  <c:v>60.000099182128906</c:v>
                </c:pt>
                <c:pt idx="19">
                  <c:v>60.000099182128906</c:v>
                </c:pt>
                <c:pt idx="20">
                  <c:v>60.000099182128906</c:v>
                </c:pt>
                <c:pt idx="21">
                  <c:v>60.000091552734375</c:v>
                </c:pt>
                <c:pt idx="22">
                  <c:v>60.000091552734375</c:v>
                </c:pt>
                <c:pt idx="23">
                  <c:v>60.000091552734375</c:v>
                </c:pt>
                <c:pt idx="24">
                  <c:v>60.000091552734375</c:v>
                </c:pt>
                <c:pt idx="25">
                  <c:v>60.000091552734375</c:v>
                </c:pt>
                <c:pt idx="26">
                  <c:v>59.978080749511719</c:v>
                </c:pt>
                <c:pt idx="27">
                  <c:v>59.959770202636719</c:v>
                </c:pt>
                <c:pt idx="28">
                  <c:v>59.94171142578125</c:v>
                </c:pt>
                <c:pt idx="29">
                  <c:v>59.92352294921875</c:v>
                </c:pt>
                <c:pt idx="30">
                  <c:v>59.905326843261719</c:v>
                </c:pt>
                <c:pt idx="31">
                  <c:v>59.887149810791016</c:v>
                </c:pt>
                <c:pt idx="32">
                  <c:v>59.868984222412109</c:v>
                </c:pt>
                <c:pt idx="33">
                  <c:v>59.850849151611328</c:v>
                </c:pt>
                <c:pt idx="34">
                  <c:v>59.832817077636719</c:v>
                </c:pt>
                <c:pt idx="35">
                  <c:v>59.814922332763672</c:v>
                </c:pt>
                <c:pt idx="36">
                  <c:v>59.797317504882813</c:v>
                </c:pt>
                <c:pt idx="37">
                  <c:v>59.780078887939453</c:v>
                </c:pt>
                <c:pt idx="38">
                  <c:v>59.763286590576172</c:v>
                </c:pt>
                <c:pt idx="39">
                  <c:v>59.747005462646484</c:v>
                </c:pt>
                <c:pt idx="40">
                  <c:v>59.731288909912109</c:v>
                </c:pt>
                <c:pt idx="41">
                  <c:v>59.716159820556641</c:v>
                </c:pt>
                <c:pt idx="42">
                  <c:v>59.701614379882813</c:v>
                </c:pt>
                <c:pt idx="43">
                  <c:v>59.687614440917969</c:v>
                </c:pt>
                <c:pt idx="44">
                  <c:v>59.674221038818359</c:v>
                </c:pt>
                <c:pt idx="45">
                  <c:v>59.661331176757813</c:v>
                </c:pt>
                <c:pt idx="46">
                  <c:v>59.648899078369141</c:v>
                </c:pt>
                <c:pt idx="47">
                  <c:v>59.636859893798828</c:v>
                </c:pt>
                <c:pt idx="48">
                  <c:v>59.625125885009766</c:v>
                </c:pt>
                <c:pt idx="49">
                  <c:v>59.613613128662109</c:v>
                </c:pt>
                <c:pt idx="50">
                  <c:v>59.60223388671875</c:v>
                </c:pt>
                <c:pt idx="51">
                  <c:v>59.590934753417969</c:v>
                </c:pt>
                <c:pt idx="52">
                  <c:v>59.579570770263672</c:v>
                </c:pt>
                <c:pt idx="53">
                  <c:v>59.568321228027344</c:v>
                </c:pt>
                <c:pt idx="54">
                  <c:v>59.556907653808594</c:v>
                </c:pt>
                <c:pt idx="55">
                  <c:v>59.545326232910156</c:v>
                </c:pt>
                <c:pt idx="56">
                  <c:v>59.533351898193359</c:v>
                </c:pt>
                <c:pt idx="57">
                  <c:v>59.521099090576172</c:v>
                </c:pt>
                <c:pt idx="58">
                  <c:v>59.508823394775391</c:v>
                </c:pt>
                <c:pt idx="59">
                  <c:v>59.496238708496094</c:v>
                </c:pt>
                <c:pt idx="60">
                  <c:v>59.483280181884766</c:v>
                </c:pt>
                <c:pt idx="61">
                  <c:v>59.470283508300781</c:v>
                </c:pt>
                <c:pt idx="62">
                  <c:v>59.457176208496094</c:v>
                </c:pt>
                <c:pt idx="63">
                  <c:v>59.446674346923828</c:v>
                </c:pt>
                <c:pt idx="64">
                  <c:v>59.436466217041016</c:v>
                </c:pt>
                <c:pt idx="65">
                  <c:v>59.426738739013672</c:v>
                </c:pt>
                <c:pt idx="66">
                  <c:v>59.418796539306641</c:v>
                </c:pt>
                <c:pt idx="67">
                  <c:v>59.4100341796875</c:v>
                </c:pt>
                <c:pt idx="68">
                  <c:v>59.400447845458984</c:v>
                </c:pt>
                <c:pt idx="69">
                  <c:v>59.390449523925781</c:v>
                </c:pt>
                <c:pt idx="70">
                  <c:v>59.380290985107422</c:v>
                </c:pt>
                <c:pt idx="71">
                  <c:v>59.370105743408203</c:v>
                </c:pt>
                <c:pt idx="72">
                  <c:v>59.359966278076172</c:v>
                </c:pt>
                <c:pt idx="73">
                  <c:v>59.34991455078125</c:v>
                </c:pt>
                <c:pt idx="74">
                  <c:v>59.339988708496094</c:v>
                </c:pt>
                <c:pt idx="75">
                  <c:v>59.330257415771484</c:v>
                </c:pt>
                <c:pt idx="76">
                  <c:v>59.320644378662109</c:v>
                </c:pt>
                <c:pt idx="77">
                  <c:v>59.311302185058594</c:v>
                </c:pt>
                <c:pt idx="78">
                  <c:v>59.302249908447266</c:v>
                </c:pt>
                <c:pt idx="79">
                  <c:v>59.293525695800781</c:v>
                </c:pt>
                <c:pt idx="80">
                  <c:v>59.285209655761719</c:v>
                </c:pt>
                <c:pt idx="81">
                  <c:v>59.277359008789062</c:v>
                </c:pt>
                <c:pt idx="82">
                  <c:v>59.270053863525391</c:v>
                </c:pt>
                <c:pt idx="83">
                  <c:v>59.263343811035156</c:v>
                </c:pt>
                <c:pt idx="84">
                  <c:v>59.257392883300781</c:v>
                </c:pt>
                <c:pt idx="85">
                  <c:v>59.252079010009766</c:v>
                </c:pt>
                <c:pt idx="86">
                  <c:v>59.247711181640625</c:v>
                </c:pt>
                <c:pt idx="87">
                  <c:v>59.2442626953125</c:v>
                </c:pt>
                <c:pt idx="88">
                  <c:v>59.241710662841797</c:v>
                </c:pt>
                <c:pt idx="89">
                  <c:v>59.240062713623047</c:v>
                </c:pt>
                <c:pt idx="90">
                  <c:v>59.239273071289063</c:v>
                </c:pt>
                <c:pt idx="91">
                  <c:v>59.239284515380859</c:v>
                </c:pt>
                <c:pt idx="92">
                  <c:v>59.240005493164063</c:v>
                </c:pt>
                <c:pt idx="93">
                  <c:v>59.241340637207031</c:v>
                </c:pt>
                <c:pt idx="94">
                  <c:v>59.243152618408203</c:v>
                </c:pt>
                <c:pt idx="95">
                  <c:v>59.245376586914063</c:v>
                </c:pt>
                <c:pt idx="96">
                  <c:v>59.247886657714844</c:v>
                </c:pt>
                <c:pt idx="97">
                  <c:v>59.250556945800781</c:v>
                </c:pt>
                <c:pt idx="98">
                  <c:v>59.253257751464844</c:v>
                </c:pt>
                <c:pt idx="99">
                  <c:v>59.255870819091797</c:v>
                </c:pt>
                <c:pt idx="100">
                  <c:v>59.258277893066406</c:v>
                </c:pt>
                <c:pt idx="101">
                  <c:v>59.260383605957031</c:v>
                </c:pt>
                <c:pt idx="102">
                  <c:v>59.262058258056641</c:v>
                </c:pt>
                <c:pt idx="103">
                  <c:v>59.263404846191406</c:v>
                </c:pt>
                <c:pt idx="104">
                  <c:v>59.264228820800781</c:v>
                </c:pt>
                <c:pt idx="105">
                  <c:v>59.264553070068359</c:v>
                </c:pt>
                <c:pt idx="106">
                  <c:v>59.266918182373047</c:v>
                </c:pt>
                <c:pt idx="107">
                  <c:v>59.272426605224609</c:v>
                </c:pt>
                <c:pt idx="108">
                  <c:v>59.277214050292969</c:v>
                </c:pt>
                <c:pt idx="109">
                  <c:v>59.281661987304688</c:v>
                </c:pt>
                <c:pt idx="110">
                  <c:v>59.285556793212891</c:v>
                </c:pt>
                <c:pt idx="111">
                  <c:v>59.288661956787109</c:v>
                </c:pt>
                <c:pt idx="112">
                  <c:v>59.291278839111328</c:v>
                </c:pt>
                <c:pt idx="113">
                  <c:v>59.293205261230469</c:v>
                </c:pt>
                <c:pt idx="114">
                  <c:v>59.294548034667969</c:v>
                </c:pt>
                <c:pt idx="115">
                  <c:v>59.295680999755859</c:v>
                </c:pt>
                <c:pt idx="116">
                  <c:v>59.296714782714844</c:v>
                </c:pt>
                <c:pt idx="117">
                  <c:v>59.297477722167969</c:v>
                </c:pt>
                <c:pt idx="118">
                  <c:v>59.298095703125</c:v>
                </c:pt>
                <c:pt idx="119">
                  <c:v>59.298244476318359</c:v>
                </c:pt>
                <c:pt idx="120">
                  <c:v>59.298297882080078</c:v>
                </c:pt>
                <c:pt idx="121">
                  <c:v>59.298171997070313</c:v>
                </c:pt>
                <c:pt idx="122">
                  <c:v>59.297950744628906</c:v>
                </c:pt>
                <c:pt idx="123">
                  <c:v>59.297813415527344</c:v>
                </c:pt>
                <c:pt idx="124">
                  <c:v>59.297809600830078</c:v>
                </c:pt>
                <c:pt idx="125">
                  <c:v>59.297992706298828</c:v>
                </c:pt>
                <c:pt idx="126">
                  <c:v>59.298377990722656</c:v>
                </c:pt>
                <c:pt idx="127">
                  <c:v>59.299083709716797</c:v>
                </c:pt>
                <c:pt idx="128">
                  <c:v>59.300086975097656</c:v>
                </c:pt>
                <c:pt idx="129">
                  <c:v>59.301433563232422</c:v>
                </c:pt>
                <c:pt idx="130">
                  <c:v>59.303165435791016</c:v>
                </c:pt>
                <c:pt idx="131">
                  <c:v>59.305313110351562</c:v>
                </c:pt>
                <c:pt idx="132">
                  <c:v>59.307895660400391</c:v>
                </c:pt>
                <c:pt idx="133">
                  <c:v>59.311054229736328</c:v>
                </c:pt>
                <c:pt idx="134">
                  <c:v>59.314445495605469</c:v>
                </c:pt>
                <c:pt idx="135">
                  <c:v>59.318428039550781</c:v>
                </c:pt>
                <c:pt idx="136">
                  <c:v>59.322921752929688</c:v>
                </c:pt>
                <c:pt idx="137">
                  <c:v>59.327888488769531</c:v>
                </c:pt>
                <c:pt idx="138">
                  <c:v>59.333347320556641</c:v>
                </c:pt>
                <c:pt idx="139">
                  <c:v>59.339275360107422</c:v>
                </c:pt>
                <c:pt idx="140">
                  <c:v>59.345668792724609</c:v>
                </c:pt>
                <c:pt idx="141">
                  <c:v>59.352500915527344</c:v>
                </c:pt>
                <c:pt idx="142">
                  <c:v>59.359821319580078</c:v>
                </c:pt>
                <c:pt idx="143">
                  <c:v>59.367366790771484</c:v>
                </c:pt>
                <c:pt idx="144">
                  <c:v>59.375324249267578</c:v>
                </c:pt>
                <c:pt idx="145">
                  <c:v>59.383590698242187</c:v>
                </c:pt>
                <c:pt idx="146">
                  <c:v>59.39208984375</c:v>
                </c:pt>
                <c:pt idx="147">
                  <c:v>59.400791168212891</c:v>
                </c:pt>
                <c:pt idx="148">
                  <c:v>59.409629821777344</c:v>
                </c:pt>
                <c:pt idx="149">
                  <c:v>59.418544769287109</c:v>
                </c:pt>
                <c:pt idx="150">
                  <c:v>59.427478790283203</c:v>
                </c:pt>
                <c:pt idx="151">
                  <c:v>59.436344146728516</c:v>
                </c:pt>
                <c:pt idx="152">
                  <c:v>59.445159912109375</c:v>
                </c:pt>
                <c:pt idx="153">
                  <c:v>59.45379638671875</c:v>
                </c:pt>
                <c:pt idx="154">
                  <c:v>59.462196350097656</c:v>
                </c:pt>
                <c:pt idx="155">
                  <c:v>59.470329284667969</c:v>
                </c:pt>
                <c:pt idx="156">
                  <c:v>59.478130340576172</c:v>
                </c:pt>
                <c:pt idx="157">
                  <c:v>59.485569000244141</c:v>
                </c:pt>
                <c:pt idx="158">
                  <c:v>59.492599487304687</c:v>
                </c:pt>
                <c:pt idx="159">
                  <c:v>59.49920654296875</c:v>
                </c:pt>
                <c:pt idx="160">
                  <c:v>59.505283355712891</c:v>
                </c:pt>
                <c:pt idx="161">
                  <c:v>59.511051177978516</c:v>
                </c:pt>
                <c:pt idx="162">
                  <c:v>59.516288757324219</c:v>
                </c:pt>
                <c:pt idx="163">
                  <c:v>59.521049499511719</c:v>
                </c:pt>
                <c:pt idx="164">
                  <c:v>59.525382995605469</c:v>
                </c:pt>
                <c:pt idx="165">
                  <c:v>59.529285430908203</c:v>
                </c:pt>
                <c:pt idx="166">
                  <c:v>59.532794952392578</c:v>
                </c:pt>
                <c:pt idx="167">
                  <c:v>59.535930633544922</c:v>
                </c:pt>
                <c:pt idx="168">
                  <c:v>59.538738250732422</c:v>
                </c:pt>
                <c:pt idx="169">
                  <c:v>59.541225433349609</c:v>
                </c:pt>
                <c:pt idx="170">
                  <c:v>59.543510437011719</c:v>
                </c:pt>
                <c:pt idx="171">
                  <c:v>59.545555114746094</c:v>
                </c:pt>
                <c:pt idx="172">
                  <c:v>59.547431945800781</c:v>
                </c:pt>
                <c:pt idx="173">
                  <c:v>59.549190521240234</c:v>
                </c:pt>
                <c:pt idx="174">
                  <c:v>59.550884246826172</c:v>
                </c:pt>
                <c:pt idx="175">
                  <c:v>59.55255126953125</c:v>
                </c:pt>
                <c:pt idx="176">
                  <c:v>59.554248809814453</c:v>
                </c:pt>
                <c:pt idx="177">
                  <c:v>59.556026458740234</c:v>
                </c:pt>
                <c:pt idx="178">
                  <c:v>59.5579833984375</c:v>
                </c:pt>
                <c:pt idx="179">
                  <c:v>59.55999755859375</c:v>
                </c:pt>
                <c:pt idx="180">
                  <c:v>59.562274932861328</c:v>
                </c:pt>
                <c:pt idx="181">
                  <c:v>59.564811706542969</c:v>
                </c:pt>
                <c:pt idx="182">
                  <c:v>59.567623138427734</c:v>
                </c:pt>
                <c:pt idx="183">
                  <c:v>59.570758819580078</c:v>
                </c:pt>
                <c:pt idx="184">
                  <c:v>59.574222564697266</c:v>
                </c:pt>
                <c:pt idx="185">
                  <c:v>59.578041076660156</c:v>
                </c:pt>
                <c:pt idx="186">
                  <c:v>59.582218170166016</c:v>
                </c:pt>
                <c:pt idx="187">
                  <c:v>59.586833953857422</c:v>
                </c:pt>
                <c:pt idx="188">
                  <c:v>59.591670989990234</c:v>
                </c:pt>
                <c:pt idx="189">
                  <c:v>59.596920013427734</c:v>
                </c:pt>
                <c:pt idx="190">
                  <c:v>59.602512359619141</c:v>
                </c:pt>
                <c:pt idx="191">
                  <c:v>59.608406066894531</c:v>
                </c:pt>
                <c:pt idx="192">
                  <c:v>59.614578247070312</c:v>
                </c:pt>
                <c:pt idx="193">
                  <c:v>59.620986938476562</c:v>
                </c:pt>
                <c:pt idx="194">
                  <c:v>59.627597808837891</c:v>
                </c:pt>
                <c:pt idx="195">
                  <c:v>59.634365081787109</c:v>
                </c:pt>
                <c:pt idx="196">
                  <c:v>59.641254425048828</c:v>
                </c:pt>
                <c:pt idx="197">
                  <c:v>59.648178100585938</c:v>
                </c:pt>
                <c:pt idx="198">
                  <c:v>59.655124664306641</c:v>
                </c:pt>
                <c:pt idx="199">
                  <c:v>59.662033081054688</c:v>
                </c:pt>
                <c:pt idx="200">
                  <c:v>59.668857574462891</c:v>
                </c:pt>
                <c:pt idx="201">
                  <c:v>59.675548553466797</c:v>
                </c:pt>
                <c:pt idx="202">
                  <c:v>59.68206787109375</c:v>
                </c:pt>
                <c:pt idx="203">
                  <c:v>59.688377380371094</c:v>
                </c:pt>
                <c:pt idx="204">
                  <c:v>59.694442749023438</c:v>
                </c:pt>
                <c:pt idx="205">
                  <c:v>59.7001953125</c:v>
                </c:pt>
                <c:pt idx="206">
                  <c:v>59.705741882324219</c:v>
                </c:pt>
                <c:pt idx="207">
                  <c:v>59.710941314697266</c:v>
                </c:pt>
                <c:pt idx="208">
                  <c:v>59.715812683105469</c:v>
                </c:pt>
                <c:pt idx="209">
                  <c:v>59.720375061035156</c:v>
                </c:pt>
                <c:pt idx="210">
                  <c:v>59.724609375</c:v>
                </c:pt>
                <c:pt idx="211">
                  <c:v>59.728530883789062</c:v>
                </c:pt>
                <c:pt idx="212">
                  <c:v>59.732154846191406</c:v>
                </c:pt>
                <c:pt idx="213">
                  <c:v>59.735496520996094</c:v>
                </c:pt>
                <c:pt idx="214">
                  <c:v>59.738533020019531</c:v>
                </c:pt>
                <c:pt idx="215">
                  <c:v>59.741401672363281</c:v>
                </c:pt>
                <c:pt idx="216">
                  <c:v>59.744026184082031</c:v>
                </c:pt>
                <c:pt idx="217">
                  <c:v>59.746463775634766</c:v>
                </c:pt>
                <c:pt idx="218">
                  <c:v>59.748752593994141</c:v>
                </c:pt>
                <c:pt idx="219">
                  <c:v>59.75091552734375</c:v>
                </c:pt>
                <c:pt idx="220">
                  <c:v>59.75299072265625</c:v>
                </c:pt>
                <c:pt idx="221">
                  <c:v>59.755008697509766</c:v>
                </c:pt>
                <c:pt idx="222">
                  <c:v>59.756999969482422</c:v>
                </c:pt>
                <c:pt idx="223">
                  <c:v>59.759006500244141</c:v>
                </c:pt>
                <c:pt idx="224">
                  <c:v>59.761016845703125</c:v>
                </c:pt>
                <c:pt idx="225">
                  <c:v>59.763099670410156</c:v>
                </c:pt>
                <c:pt idx="226">
                  <c:v>59.765270233154297</c:v>
                </c:pt>
                <c:pt idx="227">
                  <c:v>59.767539978027344</c:v>
                </c:pt>
                <c:pt idx="228">
                  <c:v>59.769943237304688</c:v>
                </c:pt>
                <c:pt idx="229">
                  <c:v>59.772480010986328</c:v>
                </c:pt>
                <c:pt idx="230">
                  <c:v>59.775177001953125</c:v>
                </c:pt>
                <c:pt idx="231">
                  <c:v>59.778038024902344</c:v>
                </c:pt>
                <c:pt idx="232">
                  <c:v>59.781112670898438</c:v>
                </c:pt>
                <c:pt idx="233">
                  <c:v>59.784290313720703</c:v>
                </c:pt>
                <c:pt idx="234">
                  <c:v>59.787681579589844</c:v>
                </c:pt>
                <c:pt idx="235">
                  <c:v>59.791259765625</c:v>
                </c:pt>
                <c:pt idx="236">
                  <c:v>59.795005798339844</c:v>
                </c:pt>
                <c:pt idx="237">
                  <c:v>59.798912048339844</c:v>
                </c:pt>
                <c:pt idx="238">
                  <c:v>59.802970886230469</c:v>
                </c:pt>
                <c:pt idx="239">
                  <c:v>59.807170867919922</c:v>
                </c:pt>
                <c:pt idx="240">
                  <c:v>59.811485290527344</c:v>
                </c:pt>
                <c:pt idx="241">
                  <c:v>59.815925598144531</c:v>
                </c:pt>
                <c:pt idx="242">
                  <c:v>59.820407867431641</c:v>
                </c:pt>
                <c:pt idx="243">
                  <c:v>59.824966430664062</c:v>
                </c:pt>
                <c:pt idx="244">
                  <c:v>59.829566955566406</c:v>
                </c:pt>
                <c:pt idx="245">
                  <c:v>59.834171295166016</c:v>
                </c:pt>
                <c:pt idx="246">
                  <c:v>59.838775634765625</c:v>
                </c:pt>
                <c:pt idx="247">
                  <c:v>59.843341827392578</c:v>
                </c:pt>
                <c:pt idx="248">
                  <c:v>59.847850799560547</c:v>
                </c:pt>
                <c:pt idx="249">
                  <c:v>59.852287292480469</c:v>
                </c:pt>
                <c:pt idx="250">
                  <c:v>59.856609344482422</c:v>
                </c:pt>
                <c:pt idx="251">
                  <c:v>59.860851287841797</c:v>
                </c:pt>
                <c:pt idx="252">
                  <c:v>59.864944458007813</c:v>
                </c:pt>
                <c:pt idx="253">
                  <c:v>59.868892669677734</c:v>
                </c:pt>
                <c:pt idx="254">
                  <c:v>59.872692108154297</c:v>
                </c:pt>
                <c:pt idx="255">
                  <c:v>59.876323699951172</c:v>
                </c:pt>
                <c:pt idx="256">
                  <c:v>59.879791259765625</c:v>
                </c:pt>
                <c:pt idx="257">
                  <c:v>59.883087158203125</c:v>
                </c:pt>
                <c:pt idx="258">
                  <c:v>59.886215209960938</c:v>
                </c:pt>
                <c:pt idx="259">
                  <c:v>59.889144897460937</c:v>
                </c:pt>
                <c:pt idx="260">
                  <c:v>59.891963958740234</c:v>
                </c:pt>
                <c:pt idx="261">
                  <c:v>59.894599914550781</c:v>
                </c:pt>
                <c:pt idx="262">
                  <c:v>59.897083282470703</c:v>
                </c:pt>
                <c:pt idx="263">
                  <c:v>59.899429321289062</c:v>
                </c:pt>
                <c:pt idx="264">
                  <c:v>59.901641845703125</c:v>
                </c:pt>
                <c:pt idx="265">
                  <c:v>59.903739929199219</c:v>
                </c:pt>
                <c:pt idx="266">
                  <c:v>59.905738830566406</c:v>
                </c:pt>
                <c:pt idx="267">
                  <c:v>59.907646179199219</c:v>
                </c:pt>
                <c:pt idx="268">
                  <c:v>59.909473419189453</c:v>
                </c:pt>
                <c:pt idx="269">
                  <c:v>59.911251068115234</c:v>
                </c:pt>
                <c:pt idx="270">
                  <c:v>59.912982940673828</c:v>
                </c:pt>
                <c:pt idx="271">
                  <c:v>59.914680480957031</c:v>
                </c:pt>
                <c:pt idx="272">
                  <c:v>59.916370391845703</c:v>
                </c:pt>
                <c:pt idx="273">
                  <c:v>59.918052673339844</c:v>
                </c:pt>
                <c:pt idx="274">
                  <c:v>59.919750213623047</c:v>
                </c:pt>
                <c:pt idx="275">
                  <c:v>59.921474456787109</c:v>
                </c:pt>
                <c:pt idx="276">
                  <c:v>59.923236846923828</c:v>
                </c:pt>
                <c:pt idx="277">
                  <c:v>59.925060272216797</c:v>
                </c:pt>
                <c:pt idx="278">
                  <c:v>59.926906585693359</c:v>
                </c:pt>
                <c:pt idx="279">
                  <c:v>59.928840637207031</c:v>
                </c:pt>
                <c:pt idx="280">
                  <c:v>59.93084716796875</c:v>
                </c:pt>
                <c:pt idx="281">
                  <c:v>59.932926177978516</c:v>
                </c:pt>
                <c:pt idx="282">
                  <c:v>59.935089111328125</c:v>
                </c:pt>
                <c:pt idx="283">
                  <c:v>59.937332153320313</c:v>
                </c:pt>
                <c:pt idx="284">
                  <c:v>59.939659118652344</c:v>
                </c:pt>
                <c:pt idx="285">
                  <c:v>59.942070007324219</c:v>
                </c:pt>
                <c:pt idx="286">
                  <c:v>59.944576263427734</c:v>
                </c:pt>
                <c:pt idx="287">
                  <c:v>59.947120666503906</c:v>
                </c:pt>
                <c:pt idx="288">
                  <c:v>59.949752807617188</c:v>
                </c:pt>
                <c:pt idx="289">
                  <c:v>59.952384948730469</c:v>
                </c:pt>
                <c:pt idx="290">
                  <c:v>59.95513916015625</c:v>
                </c:pt>
                <c:pt idx="291">
                  <c:v>59.957935333251953</c:v>
                </c:pt>
                <c:pt idx="292">
                  <c:v>59.96075439453125</c:v>
                </c:pt>
                <c:pt idx="293">
                  <c:v>59.963592529296875</c:v>
                </c:pt>
                <c:pt idx="294">
                  <c:v>59.966438293457031</c:v>
                </c:pt>
                <c:pt idx="295">
                  <c:v>59.969326019287109</c:v>
                </c:pt>
                <c:pt idx="296">
                  <c:v>59.972095489501953</c:v>
                </c:pt>
                <c:pt idx="297">
                  <c:v>59.974884033203125</c:v>
                </c:pt>
                <c:pt idx="298">
                  <c:v>59.977634429931641</c:v>
                </c:pt>
                <c:pt idx="299">
                  <c:v>59.980331420898437</c:v>
                </c:pt>
                <c:pt idx="300">
                  <c:v>59.98297119140625</c:v>
                </c:pt>
                <c:pt idx="301">
                  <c:v>59.985530853271484</c:v>
                </c:pt>
                <c:pt idx="302">
                  <c:v>59.988014221191406</c:v>
                </c:pt>
                <c:pt idx="303">
                  <c:v>59.990409851074219</c:v>
                </c:pt>
                <c:pt idx="304">
                  <c:v>59.992706298828125</c:v>
                </c:pt>
                <c:pt idx="305">
                  <c:v>59.994915008544922</c:v>
                </c:pt>
                <c:pt idx="306">
                  <c:v>59.997020721435547</c:v>
                </c:pt>
                <c:pt idx="307">
                  <c:v>59.999019622802734</c:v>
                </c:pt>
                <c:pt idx="308">
                  <c:v>60.000923156738281</c:v>
                </c:pt>
                <c:pt idx="309">
                  <c:v>60.002716064453125</c:v>
                </c:pt>
                <c:pt idx="310">
                  <c:v>60.004421234130859</c:v>
                </c:pt>
                <c:pt idx="311">
                  <c:v>60.006023406982422</c:v>
                </c:pt>
                <c:pt idx="312">
                  <c:v>60.007537841796875</c:v>
                </c:pt>
                <c:pt idx="313">
                  <c:v>60.008949279785156</c:v>
                </c:pt>
                <c:pt idx="314">
                  <c:v>60.010334014892578</c:v>
                </c:pt>
                <c:pt idx="315">
                  <c:v>60.011631011962891</c:v>
                </c:pt>
                <c:pt idx="316">
                  <c:v>60.012859344482422</c:v>
                </c:pt>
                <c:pt idx="317">
                  <c:v>60.014045715332031</c:v>
                </c:pt>
                <c:pt idx="318">
                  <c:v>60.015190124511719</c:v>
                </c:pt>
                <c:pt idx="319">
                  <c:v>60.016300201416016</c:v>
                </c:pt>
                <c:pt idx="320">
                  <c:v>60.01739501953125</c:v>
                </c:pt>
                <c:pt idx="321">
                  <c:v>60.018474578857422</c:v>
                </c:pt>
                <c:pt idx="322">
                  <c:v>60.019496917724609</c:v>
                </c:pt>
                <c:pt idx="323">
                  <c:v>60.0206298828125</c:v>
                </c:pt>
                <c:pt idx="324">
                  <c:v>60.021720886230469</c:v>
                </c:pt>
                <c:pt idx="325">
                  <c:v>60.022823333740234</c:v>
                </c:pt>
                <c:pt idx="326">
                  <c:v>60.023952484130859</c:v>
                </c:pt>
                <c:pt idx="327">
                  <c:v>60.025112152099609</c:v>
                </c:pt>
                <c:pt idx="328">
                  <c:v>60.026313781738281</c:v>
                </c:pt>
                <c:pt idx="329">
                  <c:v>60.027538299560547</c:v>
                </c:pt>
                <c:pt idx="330">
                  <c:v>60.02880859375</c:v>
                </c:pt>
                <c:pt idx="331">
                  <c:v>60.030033111572266</c:v>
                </c:pt>
                <c:pt idx="332">
                  <c:v>60.031387329101563</c:v>
                </c:pt>
                <c:pt idx="333">
                  <c:v>60.032787322998047</c:v>
                </c:pt>
                <c:pt idx="334">
                  <c:v>60.034217834472656</c:v>
                </c:pt>
                <c:pt idx="335">
                  <c:v>60.035675048828125</c:v>
                </c:pt>
                <c:pt idx="336">
                  <c:v>60.037162780761719</c:v>
                </c:pt>
                <c:pt idx="337">
                  <c:v>60.038681030273437</c:v>
                </c:pt>
                <c:pt idx="338">
                  <c:v>60.040218353271484</c:v>
                </c:pt>
                <c:pt idx="339">
                  <c:v>60.041770935058594</c:v>
                </c:pt>
                <c:pt idx="340">
                  <c:v>60.043338775634766</c:v>
                </c:pt>
                <c:pt idx="341">
                  <c:v>60.044910430908203</c:v>
                </c:pt>
                <c:pt idx="342">
                  <c:v>60.046485900878906</c:v>
                </c:pt>
                <c:pt idx="343">
                  <c:v>60.048042297363281</c:v>
                </c:pt>
                <c:pt idx="344">
                  <c:v>60.049602508544922</c:v>
                </c:pt>
                <c:pt idx="345">
                  <c:v>60.051132202148438</c:v>
                </c:pt>
                <c:pt idx="346">
                  <c:v>60.052650451660156</c:v>
                </c:pt>
                <c:pt idx="347">
                  <c:v>60.054130554199219</c:v>
                </c:pt>
                <c:pt idx="348">
                  <c:v>60.055583953857422</c:v>
                </c:pt>
                <c:pt idx="349">
                  <c:v>60.056983947753906</c:v>
                </c:pt>
                <c:pt idx="350">
                  <c:v>60.058357238769531</c:v>
                </c:pt>
                <c:pt idx="351">
                  <c:v>60.059688568115234</c:v>
                </c:pt>
                <c:pt idx="352">
                  <c:v>60.060962677001953</c:v>
                </c:pt>
                <c:pt idx="353">
                  <c:v>60.062191009521484</c:v>
                </c:pt>
                <c:pt idx="354">
                  <c:v>60.063365936279297</c:v>
                </c:pt>
                <c:pt idx="355">
                  <c:v>60.064495086669922</c:v>
                </c:pt>
                <c:pt idx="356">
                  <c:v>60.065567016601562</c:v>
                </c:pt>
                <c:pt idx="357">
                  <c:v>60.06658935546875</c:v>
                </c:pt>
                <c:pt idx="358">
                  <c:v>60.067562103271484</c:v>
                </c:pt>
                <c:pt idx="359">
                  <c:v>60.068492889404297</c:v>
                </c:pt>
                <c:pt idx="360">
                  <c:v>60.069381713867187</c:v>
                </c:pt>
                <c:pt idx="361">
                  <c:v>60.070224761962891</c:v>
                </c:pt>
                <c:pt idx="362">
                  <c:v>60.071025848388672</c:v>
                </c:pt>
                <c:pt idx="363">
                  <c:v>60.071788787841797</c:v>
                </c:pt>
                <c:pt idx="364">
                  <c:v>60.072521209716797</c:v>
                </c:pt>
                <c:pt idx="365">
                  <c:v>60.073226928710938</c:v>
                </c:pt>
                <c:pt idx="366">
                  <c:v>60.073905944824219</c:v>
                </c:pt>
                <c:pt idx="367">
                  <c:v>60.074558258056641</c:v>
                </c:pt>
                <c:pt idx="368">
                  <c:v>60.075202941894531</c:v>
                </c:pt>
                <c:pt idx="369">
                  <c:v>60.075824737548828</c:v>
                </c:pt>
                <c:pt idx="370">
                  <c:v>60.076438903808594</c:v>
                </c:pt>
                <c:pt idx="371">
                  <c:v>60.077049255371094</c:v>
                </c:pt>
                <c:pt idx="372">
                  <c:v>60.077648162841797</c:v>
                </c:pt>
                <c:pt idx="373">
                  <c:v>60.078243255615234</c:v>
                </c:pt>
                <c:pt idx="374">
                  <c:v>60.078842163085937</c:v>
                </c:pt>
                <c:pt idx="375">
                  <c:v>60.079444885253906</c:v>
                </c:pt>
                <c:pt idx="376">
                  <c:v>60.080043792724609</c:v>
                </c:pt>
                <c:pt idx="377">
                  <c:v>60.080657958984375</c:v>
                </c:pt>
                <c:pt idx="378">
                  <c:v>60.081275939941406</c:v>
                </c:pt>
                <c:pt idx="379">
                  <c:v>60.081905364990234</c:v>
                </c:pt>
                <c:pt idx="380">
                  <c:v>60.082542419433594</c:v>
                </c:pt>
                <c:pt idx="381">
                  <c:v>60.083183288574219</c:v>
                </c:pt>
                <c:pt idx="382">
                  <c:v>60.083835601806641</c:v>
                </c:pt>
                <c:pt idx="383">
                  <c:v>60.084491729736328</c:v>
                </c:pt>
                <c:pt idx="384">
                  <c:v>60.085159301757813</c:v>
                </c:pt>
                <c:pt idx="385">
                  <c:v>60.085830688476563</c:v>
                </c:pt>
                <c:pt idx="386">
                  <c:v>60.086509704589844</c:v>
                </c:pt>
                <c:pt idx="387">
                  <c:v>60.087196350097656</c:v>
                </c:pt>
                <c:pt idx="388">
                  <c:v>60.087875366210937</c:v>
                </c:pt>
                <c:pt idx="389">
                  <c:v>60.08856201171875</c:v>
                </c:pt>
                <c:pt idx="390">
                  <c:v>60.089241027832031</c:v>
                </c:pt>
                <c:pt idx="391">
                  <c:v>60.089920043945313</c:v>
                </c:pt>
                <c:pt idx="392">
                  <c:v>60.090602874755859</c:v>
                </c:pt>
                <c:pt idx="393">
                  <c:v>60.091266632080078</c:v>
                </c:pt>
                <c:pt idx="394">
                  <c:v>60.091930389404297</c:v>
                </c:pt>
                <c:pt idx="395">
                  <c:v>60.09259033203125</c:v>
                </c:pt>
                <c:pt idx="396">
                  <c:v>60.093235015869141</c:v>
                </c:pt>
                <c:pt idx="397">
                  <c:v>60.093864440917969</c:v>
                </c:pt>
                <c:pt idx="398">
                  <c:v>60.094486236572266</c:v>
                </c:pt>
                <c:pt idx="399">
                  <c:v>60.095085144042969</c:v>
                </c:pt>
                <c:pt idx="400">
                  <c:v>60.095680236816406</c:v>
                </c:pt>
                <c:pt idx="401">
                  <c:v>60.096260070800781</c:v>
                </c:pt>
                <c:pt idx="402">
                  <c:v>60.096817016601563</c:v>
                </c:pt>
                <c:pt idx="403">
                  <c:v>60.097354888916016</c:v>
                </c:pt>
                <c:pt idx="404">
                  <c:v>60.097881317138672</c:v>
                </c:pt>
                <c:pt idx="405">
                  <c:v>60.098388671875</c:v>
                </c:pt>
                <c:pt idx="406">
                  <c:v>60.098876953125</c:v>
                </c:pt>
                <c:pt idx="407">
                  <c:v>60.099342346191406</c:v>
                </c:pt>
                <c:pt idx="408">
                  <c:v>60.09979248046875</c:v>
                </c:pt>
                <c:pt idx="409">
                  <c:v>60.100227355957031</c:v>
                </c:pt>
                <c:pt idx="410">
                  <c:v>60.100643157958984</c:v>
                </c:pt>
                <c:pt idx="411">
                  <c:v>60.101036071777344</c:v>
                </c:pt>
                <c:pt idx="412">
                  <c:v>60.101409912109375</c:v>
                </c:pt>
                <c:pt idx="413">
                  <c:v>60.101772308349609</c:v>
                </c:pt>
                <c:pt idx="414">
                  <c:v>60.102123260498047</c:v>
                </c:pt>
                <c:pt idx="415">
                  <c:v>60.102455139160156</c:v>
                </c:pt>
                <c:pt idx="416">
                  <c:v>60.102767944335937</c:v>
                </c:pt>
                <c:pt idx="417">
                  <c:v>60.103076934814453</c:v>
                </c:pt>
                <c:pt idx="418">
                  <c:v>60.103363037109375</c:v>
                </c:pt>
                <c:pt idx="419">
                  <c:v>60.103641510009766</c:v>
                </c:pt>
                <c:pt idx="420">
                  <c:v>60.103912353515625</c:v>
                </c:pt>
                <c:pt idx="421">
                  <c:v>60.104164123535156</c:v>
                </c:pt>
                <c:pt idx="422">
                  <c:v>60.104412078857422</c:v>
                </c:pt>
                <c:pt idx="423">
                  <c:v>60.104656219482422</c:v>
                </c:pt>
                <c:pt idx="424">
                  <c:v>60.104885101318359</c:v>
                </c:pt>
                <c:pt idx="425">
                  <c:v>60.105106353759766</c:v>
                </c:pt>
                <c:pt idx="426">
                  <c:v>60.105319976806641</c:v>
                </c:pt>
                <c:pt idx="427">
                  <c:v>60.10552978515625</c:v>
                </c:pt>
                <c:pt idx="428">
                  <c:v>60.105728149414063</c:v>
                </c:pt>
                <c:pt idx="429">
                  <c:v>60.105922698974609</c:v>
                </c:pt>
                <c:pt idx="430">
                  <c:v>60.106117248535156</c:v>
                </c:pt>
                <c:pt idx="431">
                  <c:v>60.106300354003906</c:v>
                </c:pt>
                <c:pt idx="432">
                  <c:v>60.106487274169922</c:v>
                </c:pt>
                <c:pt idx="433">
                  <c:v>60.106666564941406</c:v>
                </c:pt>
                <c:pt idx="434">
                  <c:v>60.106845855712891</c:v>
                </c:pt>
                <c:pt idx="435">
                  <c:v>60.107017517089844</c:v>
                </c:pt>
                <c:pt idx="436">
                  <c:v>60.107189178466797</c:v>
                </c:pt>
                <c:pt idx="437">
                  <c:v>60.10736083984375</c:v>
                </c:pt>
                <c:pt idx="438">
                  <c:v>60.107532501220703</c:v>
                </c:pt>
                <c:pt idx="439">
                  <c:v>60.107704162597656</c:v>
                </c:pt>
                <c:pt idx="440">
                  <c:v>60.107875823974609</c:v>
                </c:pt>
                <c:pt idx="441">
                  <c:v>60.108055114746094</c:v>
                </c:pt>
                <c:pt idx="442">
                  <c:v>60.108226776123047</c:v>
                </c:pt>
                <c:pt idx="443">
                  <c:v>60.108406066894531</c:v>
                </c:pt>
                <c:pt idx="444">
                  <c:v>60.10858154296875</c:v>
                </c:pt>
                <c:pt idx="445">
                  <c:v>60.108753204345703</c:v>
                </c:pt>
                <c:pt idx="446">
                  <c:v>60.108932495117188</c:v>
                </c:pt>
                <c:pt idx="447">
                  <c:v>60.109119415283203</c:v>
                </c:pt>
                <c:pt idx="448">
                  <c:v>60.109298706054688</c:v>
                </c:pt>
                <c:pt idx="449">
                  <c:v>60.109485626220703</c:v>
                </c:pt>
                <c:pt idx="450">
                  <c:v>60.109668731689453</c:v>
                </c:pt>
                <c:pt idx="451">
                  <c:v>60.109848022460938</c:v>
                </c:pt>
                <c:pt idx="452">
                  <c:v>60.110034942626953</c:v>
                </c:pt>
                <c:pt idx="453">
                  <c:v>60.110221862792969</c:v>
                </c:pt>
                <c:pt idx="454">
                  <c:v>60.110404968261719</c:v>
                </c:pt>
                <c:pt idx="455">
                  <c:v>60.110584259033203</c:v>
                </c:pt>
                <c:pt idx="456">
                  <c:v>60.110763549804687</c:v>
                </c:pt>
                <c:pt idx="457">
                  <c:v>60.110942840576172</c:v>
                </c:pt>
                <c:pt idx="458">
                  <c:v>60.111122131347656</c:v>
                </c:pt>
                <c:pt idx="459">
                  <c:v>60.111286163330078</c:v>
                </c:pt>
                <c:pt idx="460">
                  <c:v>60.1114501953125</c:v>
                </c:pt>
                <c:pt idx="461">
                  <c:v>60.111614227294922</c:v>
                </c:pt>
                <c:pt idx="462">
                  <c:v>60.111766815185547</c:v>
                </c:pt>
                <c:pt idx="463">
                  <c:v>60.111907958984375</c:v>
                </c:pt>
                <c:pt idx="464">
                  <c:v>60.112045288085938</c:v>
                </c:pt>
                <c:pt idx="465">
                  <c:v>60.112167358398438</c:v>
                </c:pt>
                <c:pt idx="466">
                  <c:v>60.112274169921875</c:v>
                </c:pt>
                <c:pt idx="467">
                  <c:v>60.112373352050781</c:v>
                </c:pt>
                <c:pt idx="468">
                  <c:v>60.112464904785156</c:v>
                </c:pt>
                <c:pt idx="469">
                  <c:v>60.112537384033203</c:v>
                </c:pt>
                <c:pt idx="470">
                  <c:v>60.112594604492188</c:v>
                </c:pt>
                <c:pt idx="471">
                  <c:v>60.112644195556641</c:v>
                </c:pt>
                <c:pt idx="472">
                  <c:v>60.112674713134766</c:v>
                </c:pt>
                <c:pt idx="473">
                  <c:v>60.112693786621094</c:v>
                </c:pt>
                <c:pt idx="474">
                  <c:v>60.112693786621094</c:v>
                </c:pt>
                <c:pt idx="475">
                  <c:v>60.112689971923828</c:v>
                </c:pt>
                <c:pt idx="476">
                  <c:v>60.112659454345703</c:v>
                </c:pt>
                <c:pt idx="477">
                  <c:v>60.112632751464844</c:v>
                </c:pt>
                <c:pt idx="478">
                  <c:v>60.112579345703125</c:v>
                </c:pt>
                <c:pt idx="479">
                  <c:v>60.112525939941406</c:v>
                </c:pt>
                <c:pt idx="480">
                  <c:v>60.112461090087891</c:v>
                </c:pt>
                <c:pt idx="481">
                  <c:v>60.112388610839844</c:v>
                </c:pt>
                <c:pt idx="482">
                  <c:v>60.112308502197266</c:v>
                </c:pt>
                <c:pt idx="483">
                  <c:v>60.112224578857422</c:v>
                </c:pt>
                <c:pt idx="484">
                  <c:v>60.112136840820313</c:v>
                </c:pt>
                <c:pt idx="485">
                  <c:v>60.112045288085938</c:v>
                </c:pt>
                <c:pt idx="486">
                  <c:v>60.111957550048828</c:v>
                </c:pt>
                <c:pt idx="487">
                  <c:v>60.111865997314453</c:v>
                </c:pt>
                <c:pt idx="488">
                  <c:v>60.111778259277344</c:v>
                </c:pt>
                <c:pt idx="489">
                  <c:v>60.1116943359375</c:v>
                </c:pt>
                <c:pt idx="490">
                  <c:v>60.111614227294922</c:v>
                </c:pt>
                <c:pt idx="491">
                  <c:v>60.111545562744141</c:v>
                </c:pt>
                <c:pt idx="492">
                  <c:v>60.111480712890625</c:v>
                </c:pt>
                <c:pt idx="493">
                  <c:v>60.111423492431641</c:v>
                </c:pt>
                <c:pt idx="494">
                  <c:v>60.111373901367188</c:v>
                </c:pt>
                <c:pt idx="495">
                  <c:v>60.111328125</c:v>
                </c:pt>
                <c:pt idx="496">
                  <c:v>60.111309051513672</c:v>
                </c:pt>
                <c:pt idx="497">
                  <c:v>60.111286163330078</c:v>
                </c:pt>
                <c:pt idx="498">
                  <c:v>60.111278533935547</c:v>
                </c:pt>
                <c:pt idx="499">
                  <c:v>60.111286163330078</c:v>
                </c:pt>
                <c:pt idx="500">
                  <c:v>60.111301422119141</c:v>
                </c:pt>
                <c:pt idx="501">
                  <c:v>60.111320495605469</c:v>
                </c:pt>
                <c:pt idx="502">
                  <c:v>60.111358642578125</c:v>
                </c:pt>
                <c:pt idx="503">
                  <c:v>60.111392974853516</c:v>
                </c:pt>
                <c:pt idx="504">
                  <c:v>60.111434936523437</c:v>
                </c:pt>
                <c:pt idx="505">
                  <c:v>60.111488342285156</c:v>
                </c:pt>
                <c:pt idx="506">
                  <c:v>60.111537933349609</c:v>
                </c:pt>
                <c:pt idx="507">
                  <c:v>60.111587524414063</c:v>
                </c:pt>
                <c:pt idx="508">
                  <c:v>60.111637115478516</c:v>
                </c:pt>
                <c:pt idx="509">
                  <c:v>60.111679077148438</c:v>
                </c:pt>
                <c:pt idx="510">
                  <c:v>60.111724853515625</c:v>
                </c:pt>
                <c:pt idx="511">
                  <c:v>60.111759185791016</c:v>
                </c:pt>
                <c:pt idx="512">
                  <c:v>60.111785888671875</c:v>
                </c:pt>
                <c:pt idx="513">
                  <c:v>60.111808776855469</c:v>
                </c:pt>
                <c:pt idx="514">
                  <c:v>60.11181640625</c:v>
                </c:pt>
                <c:pt idx="515">
                  <c:v>60.11181640625</c:v>
                </c:pt>
                <c:pt idx="516">
                  <c:v>60.111793518066406</c:v>
                </c:pt>
                <c:pt idx="517">
                  <c:v>60.111766815185547</c:v>
                </c:pt>
                <c:pt idx="518">
                  <c:v>60.111724853515625</c:v>
                </c:pt>
                <c:pt idx="519">
                  <c:v>60.111663818359375</c:v>
                </c:pt>
                <c:pt idx="520">
                  <c:v>60.111595153808594</c:v>
                </c:pt>
                <c:pt idx="521">
                  <c:v>60.111507415771484</c:v>
                </c:pt>
                <c:pt idx="522">
                  <c:v>60.111408233642578</c:v>
                </c:pt>
                <c:pt idx="523">
                  <c:v>60.111293792724609</c:v>
                </c:pt>
                <c:pt idx="524">
                  <c:v>60.111164093017578</c:v>
                </c:pt>
                <c:pt idx="525">
                  <c:v>60.111030578613281</c:v>
                </c:pt>
                <c:pt idx="526">
                  <c:v>60.110870361328125</c:v>
                </c:pt>
                <c:pt idx="527">
                  <c:v>60.110713958740234</c:v>
                </c:pt>
                <c:pt idx="528">
                  <c:v>60.11053466796875</c:v>
                </c:pt>
                <c:pt idx="529">
                  <c:v>60.110355377197266</c:v>
                </c:pt>
                <c:pt idx="530">
                  <c:v>60.110172271728516</c:v>
                </c:pt>
                <c:pt idx="531">
                  <c:v>60.1099853515625</c:v>
                </c:pt>
                <c:pt idx="532">
                  <c:v>60.109790802001953</c:v>
                </c:pt>
                <c:pt idx="533">
                  <c:v>60.109600067138672</c:v>
                </c:pt>
                <c:pt idx="534">
                  <c:v>60.109405517578125</c:v>
                </c:pt>
                <c:pt idx="535">
                  <c:v>60.109210968017578</c:v>
                </c:pt>
                <c:pt idx="536">
                  <c:v>60.109027862548828</c:v>
                </c:pt>
                <c:pt idx="537">
                  <c:v>60.108848571777344</c:v>
                </c:pt>
                <c:pt idx="538">
                  <c:v>60.108676910400391</c:v>
                </c:pt>
                <c:pt idx="539">
                  <c:v>60.108512878417969</c:v>
                </c:pt>
                <c:pt idx="540">
                  <c:v>60.108352661132813</c:v>
                </c:pt>
                <c:pt idx="541">
                  <c:v>60.108211517333984</c:v>
                </c:pt>
                <c:pt idx="542">
                  <c:v>60.108081817626953</c:v>
                </c:pt>
                <c:pt idx="543">
                  <c:v>60.107952117919922</c:v>
                </c:pt>
                <c:pt idx="544">
                  <c:v>60.107845306396484</c:v>
                </c:pt>
                <c:pt idx="545">
                  <c:v>60.107746124267578</c:v>
                </c:pt>
                <c:pt idx="546">
                  <c:v>60.107654571533203</c:v>
                </c:pt>
                <c:pt idx="547">
                  <c:v>60.107574462890625</c:v>
                </c:pt>
                <c:pt idx="548">
                  <c:v>60.107509613037109</c:v>
                </c:pt>
                <c:pt idx="549">
                  <c:v>60.107444763183594</c:v>
                </c:pt>
                <c:pt idx="550">
                  <c:v>60.107395172119141</c:v>
                </c:pt>
                <c:pt idx="551">
                  <c:v>60.107353210449219</c:v>
                </c:pt>
                <c:pt idx="552">
                  <c:v>60.107311248779297</c:v>
                </c:pt>
                <c:pt idx="553">
                  <c:v>60.107280731201172</c:v>
                </c:pt>
                <c:pt idx="554">
                  <c:v>60.107246398925781</c:v>
                </c:pt>
                <c:pt idx="555">
                  <c:v>60.107215881347656</c:v>
                </c:pt>
                <c:pt idx="556">
                  <c:v>60.107189178466797</c:v>
                </c:pt>
                <c:pt idx="557">
                  <c:v>60.107158660888672</c:v>
                </c:pt>
                <c:pt idx="558">
                  <c:v>60.107131958007813</c:v>
                </c:pt>
                <c:pt idx="559">
                  <c:v>60.107093811035156</c:v>
                </c:pt>
                <c:pt idx="560">
                  <c:v>60.107051849365234</c:v>
                </c:pt>
                <c:pt idx="561">
                  <c:v>60.107009887695313</c:v>
                </c:pt>
                <c:pt idx="562">
                  <c:v>60.106952667236328</c:v>
                </c:pt>
                <c:pt idx="563">
                  <c:v>60.106895446777344</c:v>
                </c:pt>
                <c:pt idx="564">
                  <c:v>60.106822967529297</c:v>
                </c:pt>
                <c:pt idx="565">
                  <c:v>60.106739044189453</c:v>
                </c:pt>
                <c:pt idx="566">
                  <c:v>60.106643676757813</c:v>
                </c:pt>
                <c:pt idx="567">
                  <c:v>60.106544494628906</c:v>
                </c:pt>
                <c:pt idx="568">
                  <c:v>60.106430053710938</c:v>
                </c:pt>
                <c:pt idx="569">
                  <c:v>60.106300354003906</c:v>
                </c:pt>
                <c:pt idx="570">
                  <c:v>60.106166839599609</c:v>
                </c:pt>
                <c:pt idx="571">
                  <c:v>60.106014251708984</c:v>
                </c:pt>
                <c:pt idx="572">
                  <c:v>60.105857849121094</c:v>
                </c:pt>
                <c:pt idx="573">
                  <c:v>60.105693817138672</c:v>
                </c:pt>
                <c:pt idx="574">
                  <c:v>60.105514526367188</c:v>
                </c:pt>
                <c:pt idx="575">
                  <c:v>60.105327606201172</c:v>
                </c:pt>
                <c:pt idx="576">
                  <c:v>60.105136871337891</c:v>
                </c:pt>
                <c:pt idx="577">
                  <c:v>60.104942321777344</c:v>
                </c:pt>
                <c:pt idx="578">
                  <c:v>60.104743957519531</c:v>
                </c:pt>
                <c:pt idx="579">
                  <c:v>60.104534149169922</c:v>
                </c:pt>
                <c:pt idx="580">
                  <c:v>60.104335784912109</c:v>
                </c:pt>
                <c:pt idx="581">
                  <c:v>60.1041259765625</c:v>
                </c:pt>
                <c:pt idx="582">
                  <c:v>60.103919982910156</c:v>
                </c:pt>
                <c:pt idx="583">
                  <c:v>60.103717803955078</c:v>
                </c:pt>
                <c:pt idx="584">
                  <c:v>60.103519439697266</c:v>
                </c:pt>
                <c:pt idx="585">
                  <c:v>60.103317260742188</c:v>
                </c:pt>
                <c:pt idx="586">
                  <c:v>60.103134155273437</c:v>
                </c:pt>
                <c:pt idx="587">
                  <c:v>60.102947235107422</c:v>
                </c:pt>
                <c:pt idx="588">
                  <c:v>60.102767944335937</c:v>
                </c:pt>
                <c:pt idx="589">
                  <c:v>60.102588653564453</c:v>
                </c:pt>
                <c:pt idx="590">
                  <c:v>60.102424621582031</c:v>
                </c:pt>
                <c:pt idx="591">
                  <c:v>60.102275848388672</c:v>
                </c:pt>
                <c:pt idx="592">
                  <c:v>60.102123260498047</c:v>
                </c:pt>
                <c:pt idx="593">
                  <c:v>60.101982116699219</c:v>
                </c:pt>
                <c:pt idx="594">
                  <c:v>60.101852416992188</c:v>
                </c:pt>
                <c:pt idx="595">
                  <c:v>60.101730346679688</c:v>
                </c:pt>
                <c:pt idx="596">
                  <c:v>60.101608276367187</c:v>
                </c:pt>
                <c:pt idx="597">
                  <c:v>60.10150146484375</c:v>
                </c:pt>
                <c:pt idx="598">
                  <c:v>60.101402282714844</c:v>
                </c:pt>
                <c:pt idx="599">
                  <c:v>60.101310729980469</c:v>
                </c:pt>
                <c:pt idx="600">
                  <c:v>60.101222991943359</c:v>
                </c:pt>
                <c:pt idx="601">
                  <c:v>60.101142883300781</c:v>
                </c:pt>
                <c:pt idx="602">
                  <c:v>60.101066589355469</c:v>
                </c:pt>
                <c:pt idx="603">
                  <c:v>60.100986480712891</c:v>
                </c:pt>
                <c:pt idx="604">
                  <c:v>60.100914001464844</c:v>
                </c:pt>
                <c:pt idx="605">
                  <c:v>60.100845336914062</c:v>
                </c:pt>
                <c:pt idx="606">
                  <c:v>60.100765228271484</c:v>
                </c:pt>
                <c:pt idx="607">
                  <c:v>60.100692749023438</c:v>
                </c:pt>
                <c:pt idx="608">
                  <c:v>60.100616455078125</c:v>
                </c:pt>
                <c:pt idx="609">
                  <c:v>60.100536346435547</c:v>
                </c:pt>
                <c:pt idx="610">
                  <c:v>60.100448608398438</c:v>
                </c:pt>
                <c:pt idx="611">
                  <c:v>60.100357055664063</c:v>
                </c:pt>
                <c:pt idx="612">
                  <c:v>60.100265502929688</c:v>
                </c:pt>
                <c:pt idx="613">
                  <c:v>60.10015869140625</c:v>
                </c:pt>
                <c:pt idx="614">
                  <c:v>60.100051879882813</c:v>
                </c:pt>
                <c:pt idx="615">
                  <c:v>60.099937438964844</c:v>
                </c:pt>
                <c:pt idx="616">
                  <c:v>60.099807739257812</c:v>
                </c:pt>
                <c:pt idx="617">
                  <c:v>60.099678039550781</c:v>
                </c:pt>
                <c:pt idx="618">
                  <c:v>60.099540710449219</c:v>
                </c:pt>
                <c:pt idx="619">
                  <c:v>60.099391937255859</c:v>
                </c:pt>
                <c:pt idx="620">
                  <c:v>60.0992431640625</c:v>
                </c:pt>
                <c:pt idx="621">
                  <c:v>60.099082946777344</c:v>
                </c:pt>
                <c:pt idx="622">
                  <c:v>60.098918914794922</c:v>
                </c:pt>
                <c:pt idx="623">
                  <c:v>60.0987548828125</c:v>
                </c:pt>
                <c:pt idx="624">
                  <c:v>60.098575592041016</c:v>
                </c:pt>
                <c:pt idx="625">
                  <c:v>60.098396301269531</c:v>
                </c:pt>
                <c:pt idx="626">
                  <c:v>60.098220825195313</c:v>
                </c:pt>
                <c:pt idx="627">
                  <c:v>60.098033905029297</c:v>
                </c:pt>
                <c:pt idx="628">
                  <c:v>60.09783935546875</c:v>
                </c:pt>
                <c:pt idx="629">
                  <c:v>60.097652435302734</c:v>
                </c:pt>
                <c:pt idx="630">
                  <c:v>60.097461700439453</c:v>
                </c:pt>
                <c:pt idx="631">
                  <c:v>60.097267150878906</c:v>
                </c:pt>
                <c:pt idx="632">
                  <c:v>60.097080230712891</c:v>
                </c:pt>
                <c:pt idx="633">
                  <c:v>60.096889495849609</c:v>
                </c:pt>
                <c:pt idx="634">
                  <c:v>60.096702575683594</c:v>
                </c:pt>
                <c:pt idx="635">
                  <c:v>60.096523284912109</c:v>
                </c:pt>
                <c:pt idx="636">
                  <c:v>60.096343994140625</c:v>
                </c:pt>
                <c:pt idx="637">
                  <c:v>60.096172332763672</c:v>
                </c:pt>
                <c:pt idx="638">
                  <c:v>60.09600830078125</c:v>
                </c:pt>
                <c:pt idx="639">
                  <c:v>60.095844268798828</c:v>
                </c:pt>
                <c:pt idx="640">
                  <c:v>60.095687866210938</c:v>
                </c:pt>
                <c:pt idx="641">
                  <c:v>60.095535278320312</c:v>
                </c:pt>
                <c:pt idx="642">
                  <c:v>60.095394134521484</c:v>
                </c:pt>
                <c:pt idx="643">
                  <c:v>60.095256805419922</c:v>
                </c:pt>
                <c:pt idx="644">
                  <c:v>60.095130920410156</c:v>
                </c:pt>
                <c:pt idx="645">
                  <c:v>60.095001220703125</c:v>
                </c:pt>
                <c:pt idx="646">
                  <c:v>60.094879150390625</c:v>
                </c:pt>
                <c:pt idx="647">
                  <c:v>60.094764709472656</c:v>
                </c:pt>
                <c:pt idx="648">
                  <c:v>60.094650268554687</c:v>
                </c:pt>
                <c:pt idx="649">
                  <c:v>60.09454345703125</c:v>
                </c:pt>
                <c:pt idx="650">
                  <c:v>60.094436645507813</c:v>
                </c:pt>
                <c:pt idx="651">
                  <c:v>60.094333648681641</c:v>
                </c:pt>
                <c:pt idx="652">
                  <c:v>60.094234466552734</c:v>
                </c:pt>
                <c:pt idx="653">
                  <c:v>60.094135284423828</c:v>
                </c:pt>
                <c:pt idx="654">
                  <c:v>60.094039916992188</c:v>
                </c:pt>
                <c:pt idx="655">
                  <c:v>60.093940734863281</c:v>
                </c:pt>
                <c:pt idx="656">
                  <c:v>60.093849182128906</c:v>
                </c:pt>
                <c:pt idx="657">
                  <c:v>60.09375</c:v>
                </c:pt>
                <c:pt idx="658">
                  <c:v>60.093647003173828</c:v>
                </c:pt>
                <c:pt idx="659">
                  <c:v>60.093547821044922</c:v>
                </c:pt>
                <c:pt idx="660">
                  <c:v>60.093441009521484</c:v>
                </c:pt>
                <c:pt idx="661">
                  <c:v>60.093341827392578</c:v>
                </c:pt>
                <c:pt idx="662">
                  <c:v>60.093227386474609</c:v>
                </c:pt>
                <c:pt idx="663">
                  <c:v>60.093112945556641</c:v>
                </c:pt>
                <c:pt idx="664">
                  <c:v>60.092998504638672</c:v>
                </c:pt>
                <c:pt idx="665">
                  <c:v>60.092876434326172</c:v>
                </c:pt>
                <c:pt idx="666">
                  <c:v>60.092746734619141</c:v>
                </c:pt>
                <c:pt idx="667">
                  <c:v>60.092617034912109</c:v>
                </c:pt>
                <c:pt idx="668">
                  <c:v>60.092483520507813</c:v>
                </c:pt>
                <c:pt idx="669">
                  <c:v>60.092338562011719</c:v>
                </c:pt>
                <c:pt idx="670">
                  <c:v>60.092197418212891</c:v>
                </c:pt>
                <c:pt idx="671">
                  <c:v>60.092044830322266</c:v>
                </c:pt>
                <c:pt idx="672">
                  <c:v>60.091888427734375</c:v>
                </c:pt>
                <c:pt idx="673">
                  <c:v>60.091739654541016</c:v>
                </c:pt>
                <c:pt idx="674">
                  <c:v>60.091575622558594</c:v>
                </c:pt>
                <c:pt idx="675">
                  <c:v>60.091415405273437</c:v>
                </c:pt>
                <c:pt idx="676">
                  <c:v>60.091251373291016</c:v>
                </c:pt>
                <c:pt idx="677">
                  <c:v>60.091087341308594</c:v>
                </c:pt>
                <c:pt idx="678">
                  <c:v>60.090923309326172</c:v>
                </c:pt>
                <c:pt idx="679">
                  <c:v>60.090751647949219</c:v>
                </c:pt>
                <c:pt idx="680">
                  <c:v>60.090587615966797</c:v>
                </c:pt>
                <c:pt idx="681">
                  <c:v>60.090423583984375</c:v>
                </c:pt>
                <c:pt idx="682">
                  <c:v>60.090259552001953</c:v>
                </c:pt>
                <c:pt idx="683">
                  <c:v>60.090099334716797</c:v>
                </c:pt>
                <c:pt idx="684">
                  <c:v>60.089935302734375</c:v>
                </c:pt>
                <c:pt idx="685">
                  <c:v>60.089778900146484</c:v>
                </c:pt>
                <c:pt idx="686">
                  <c:v>60.089622497558594</c:v>
                </c:pt>
                <c:pt idx="687">
                  <c:v>60.089469909667969</c:v>
                </c:pt>
                <c:pt idx="688">
                  <c:v>60.089321136474609</c:v>
                </c:pt>
                <c:pt idx="689">
                  <c:v>60.08917236328125</c:v>
                </c:pt>
                <c:pt idx="690">
                  <c:v>60.089027404785156</c:v>
                </c:pt>
                <c:pt idx="691">
                  <c:v>60.088890075683594</c:v>
                </c:pt>
                <c:pt idx="692">
                  <c:v>60.088756561279297</c:v>
                </c:pt>
                <c:pt idx="693">
                  <c:v>60.088619232177734</c:v>
                </c:pt>
                <c:pt idx="694">
                  <c:v>60.088493347167969</c:v>
                </c:pt>
                <c:pt idx="695">
                  <c:v>60.088363647460937</c:v>
                </c:pt>
                <c:pt idx="696">
                  <c:v>60.088241577148438</c:v>
                </c:pt>
                <c:pt idx="697">
                  <c:v>60.088127136230469</c:v>
                </c:pt>
                <c:pt idx="698">
                  <c:v>60.0880126953125</c:v>
                </c:pt>
                <c:pt idx="699">
                  <c:v>60.087898254394531</c:v>
                </c:pt>
                <c:pt idx="700">
                  <c:v>60.087791442871094</c:v>
                </c:pt>
                <c:pt idx="701">
                  <c:v>60.087684631347656</c:v>
                </c:pt>
                <c:pt idx="702">
                  <c:v>60.087577819824219</c:v>
                </c:pt>
                <c:pt idx="703">
                  <c:v>60.087467193603516</c:v>
                </c:pt>
                <c:pt idx="704">
                  <c:v>60.087368011474609</c:v>
                </c:pt>
                <c:pt idx="705">
                  <c:v>60.087261199951172</c:v>
                </c:pt>
                <c:pt idx="706">
                  <c:v>60.087162017822266</c:v>
                </c:pt>
                <c:pt idx="707">
                  <c:v>60.087059020996094</c:v>
                </c:pt>
                <c:pt idx="708">
                  <c:v>60.086952209472656</c:v>
                </c:pt>
                <c:pt idx="709">
                  <c:v>60.086845397949219</c:v>
                </c:pt>
                <c:pt idx="710">
                  <c:v>60.086746215820312</c:v>
                </c:pt>
                <c:pt idx="711">
                  <c:v>60.086631774902344</c:v>
                </c:pt>
                <c:pt idx="712">
                  <c:v>60.086524963378906</c:v>
                </c:pt>
                <c:pt idx="713">
                  <c:v>60.086410522460938</c:v>
                </c:pt>
                <c:pt idx="714">
                  <c:v>60.086296081542969</c:v>
                </c:pt>
                <c:pt idx="715">
                  <c:v>60.086174011230469</c:v>
                </c:pt>
                <c:pt idx="716">
                  <c:v>60.0860595703125</c:v>
                </c:pt>
                <c:pt idx="717">
                  <c:v>60.0859375</c:v>
                </c:pt>
                <c:pt idx="718">
                  <c:v>60.085807800292969</c:v>
                </c:pt>
                <c:pt idx="719">
                  <c:v>60.085685729980469</c:v>
                </c:pt>
                <c:pt idx="720">
                  <c:v>60.085559844970703</c:v>
                </c:pt>
                <c:pt idx="721">
                  <c:v>60.085422515869141</c:v>
                </c:pt>
                <c:pt idx="722">
                  <c:v>60.085292816162109</c:v>
                </c:pt>
                <c:pt idx="723">
                  <c:v>60.085159301757813</c:v>
                </c:pt>
                <c:pt idx="724">
                  <c:v>60.08502197265625</c:v>
                </c:pt>
                <c:pt idx="725">
                  <c:v>60.084884643554688</c:v>
                </c:pt>
                <c:pt idx="726">
                  <c:v>60.084743499755859</c:v>
                </c:pt>
                <c:pt idx="727">
                  <c:v>60.084606170654297</c:v>
                </c:pt>
                <c:pt idx="728">
                  <c:v>60.084465026855469</c:v>
                </c:pt>
                <c:pt idx="729">
                  <c:v>60.084320068359375</c:v>
                </c:pt>
                <c:pt idx="730">
                  <c:v>60.084178924560547</c:v>
                </c:pt>
                <c:pt idx="731">
                  <c:v>60.084033966064453</c:v>
                </c:pt>
                <c:pt idx="732">
                  <c:v>60.083892822265625</c:v>
                </c:pt>
                <c:pt idx="733">
                  <c:v>60.083747863769531</c:v>
                </c:pt>
                <c:pt idx="734">
                  <c:v>60.083606719970703</c:v>
                </c:pt>
                <c:pt idx="735">
                  <c:v>60.083469390869141</c:v>
                </c:pt>
                <c:pt idx="736">
                  <c:v>60.083328247070313</c:v>
                </c:pt>
                <c:pt idx="737">
                  <c:v>60.08319091796875</c:v>
                </c:pt>
                <c:pt idx="738">
                  <c:v>60.083061218261719</c:v>
                </c:pt>
                <c:pt idx="739">
                  <c:v>60.082927703857422</c:v>
                </c:pt>
                <c:pt idx="740">
                  <c:v>60.082798004150391</c:v>
                </c:pt>
                <c:pt idx="741">
                  <c:v>60.082668304443359</c:v>
                </c:pt>
                <c:pt idx="742">
                  <c:v>60.082546234130859</c:v>
                </c:pt>
                <c:pt idx="743">
                  <c:v>60.082427978515625</c:v>
                </c:pt>
                <c:pt idx="744">
                  <c:v>60.082305908203125</c:v>
                </c:pt>
                <c:pt idx="745">
                  <c:v>60.082191467285156</c:v>
                </c:pt>
                <c:pt idx="746">
                  <c:v>60.082077026367188</c:v>
                </c:pt>
                <c:pt idx="747">
                  <c:v>60.081962585449219</c:v>
                </c:pt>
                <c:pt idx="748">
                  <c:v>60.081855773925781</c:v>
                </c:pt>
                <c:pt idx="749">
                  <c:v>60.081745147705078</c:v>
                </c:pt>
                <c:pt idx="750">
                  <c:v>60.081638336181641</c:v>
                </c:pt>
                <c:pt idx="751">
                  <c:v>60.081531524658203</c:v>
                </c:pt>
                <c:pt idx="752">
                  <c:v>60.081424713134766</c:v>
                </c:pt>
                <c:pt idx="753">
                  <c:v>60.081325531005859</c:v>
                </c:pt>
                <c:pt idx="754">
                  <c:v>60.081222534179688</c:v>
                </c:pt>
                <c:pt idx="755">
                  <c:v>60.08111572265625</c:v>
                </c:pt>
                <c:pt idx="756">
                  <c:v>60.081016540527344</c:v>
                </c:pt>
                <c:pt idx="757">
                  <c:v>60.080917358398437</c:v>
                </c:pt>
                <c:pt idx="758">
                  <c:v>60.080818176269531</c:v>
                </c:pt>
                <c:pt idx="759">
                  <c:v>60.080715179443359</c:v>
                </c:pt>
                <c:pt idx="760">
                  <c:v>60.080623626708984</c:v>
                </c:pt>
                <c:pt idx="761">
                  <c:v>60.080524444580078</c:v>
                </c:pt>
                <c:pt idx="762">
                  <c:v>60.080417633056641</c:v>
                </c:pt>
                <c:pt idx="763">
                  <c:v>60.080314636230469</c:v>
                </c:pt>
                <c:pt idx="764">
                  <c:v>60.080215454101563</c:v>
                </c:pt>
                <c:pt idx="765">
                  <c:v>60.080108642578125</c:v>
                </c:pt>
                <c:pt idx="766">
                  <c:v>60.080009460449219</c:v>
                </c:pt>
                <c:pt idx="767">
                  <c:v>60.079902648925781</c:v>
                </c:pt>
                <c:pt idx="768">
                  <c:v>60.079795837402344</c:v>
                </c:pt>
                <c:pt idx="769">
                  <c:v>60.079681396484375</c:v>
                </c:pt>
                <c:pt idx="770">
                  <c:v>60.079566955566406</c:v>
                </c:pt>
                <c:pt idx="771">
                  <c:v>60.079452514648438</c:v>
                </c:pt>
                <c:pt idx="772">
                  <c:v>60.079338073730469</c:v>
                </c:pt>
                <c:pt idx="773">
                  <c:v>60.0792236328125</c:v>
                </c:pt>
                <c:pt idx="774">
                  <c:v>60.0791015625</c:v>
                </c:pt>
                <c:pt idx="775">
                  <c:v>60.0789794921875</c:v>
                </c:pt>
                <c:pt idx="776">
                  <c:v>60.078857421875</c:v>
                </c:pt>
                <c:pt idx="777">
                  <c:v>60.078742980957031</c:v>
                </c:pt>
                <c:pt idx="778">
                  <c:v>60.078620910644531</c:v>
                </c:pt>
                <c:pt idx="779">
                  <c:v>60.0784912109375</c:v>
                </c:pt>
                <c:pt idx="780">
                  <c:v>60.078369140625</c:v>
                </c:pt>
                <c:pt idx="781">
                  <c:v>60.0782470703125</c:v>
                </c:pt>
                <c:pt idx="782">
                  <c:v>60.078128814697266</c:v>
                </c:pt>
                <c:pt idx="783">
                  <c:v>60.078006744384766</c:v>
                </c:pt>
                <c:pt idx="784">
                  <c:v>60.077892303466797</c:v>
                </c:pt>
                <c:pt idx="785">
                  <c:v>60.077770233154297</c:v>
                </c:pt>
                <c:pt idx="786">
                  <c:v>60.077648162841797</c:v>
                </c:pt>
                <c:pt idx="787">
                  <c:v>60.077526092529297</c:v>
                </c:pt>
                <c:pt idx="788">
                  <c:v>60.077411651611328</c:v>
                </c:pt>
                <c:pt idx="789">
                  <c:v>60.077297210693359</c:v>
                </c:pt>
                <c:pt idx="790">
                  <c:v>60.077175140380859</c:v>
                </c:pt>
                <c:pt idx="791">
                  <c:v>60.077060699462891</c:v>
                </c:pt>
                <c:pt idx="792">
                  <c:v>60.076953887939453</c:v>
                </c:pt>
                <c:pt idx="793">
                  <c:v>60.076839447021484</c:v>
                </c:pt>
                <c:pt idx="794">
                  <c:v>60.076732635498047</c:v>
                </c:pt>
                <c:pt idx="795">
                  <c:v>60.076625823974609</c:v>
                </c:pt>
                <c:pt idx="796">
                  <c:v>60.076519012451172</c:v>
                </c:pt>
                <c:pt idx="797">
                  <c:v>60.076412200927734</c:v>
                </c:pt>
                <c:pt idx="798">
                  <c:v>60.076309204101563</c:v>
                </c:pt>
                <c:pt idx="799">
                  <c:v>60.076210021972656</c:v>
                </c:pt>
                <c:pt idx="800">
                  <c:v>60.076118469238281</c:v>
                </c:pt>
                <c:pt idx="801">
                  <c:v>60.076019287109375</c:v>
                </c:pt>
                <c:pt idx="802">
                  <c:v>60.075923919677734</c:v>
                </c:pt>
                <c:pt idx="803">
                  <c:v>60.075832366943359</c:v>
                </c:pt>
                <c:pt idx="804">
                  <c:v>60.075736999511719</c:v>
                </c:pt>
                <c:pt idx="805">
                  <c:v>60.075653076171875</c:v>
                </c:pt>
                <c:pt idx="806">
                  <c:v>60.0755615234375</c:v>
                </c:pt>
                <c:pt idx="807">
                  <c:v>60.075466156005859</c:v>
                </c:pt>
                <c:pt idx="808">
                  <c:v>60.075382232666016</c:v>
                </c:pt>
                <c:pt idx="809">
                  <c:v>60.075286865234375</c:v>
                </c:pt>
                <c:pt idx="810">
                  <c:v>60.0751953125</c:v>
                </c:pt>
                <c:pt idx="811">
                  <c:v>60.075107574462891</c:v>
                </c:pt>
                <c:pt idx="812">
                  <c:v>60.075016021728516</c:v>
                </c:pt>
                <c:pt idx="813">
                  <c:v>60.074924468994141</c:v>
                </c:pt>
                <c:pt idx="814">
                  <c:v>60.0748291015625</c:v>
                </c:pt>
                <c:pt idx="815">
                  <c:v>60.074737548828125</c:v>
                </c:pt>
                <c:pt idx="816">
                  <c:v>60.07464599609375</c:v>
                </c:pt>
                <c:pt idx="817">
                  <c:v>60.074550628662109</c:v>
                </c:pt>
                <c:pt idx="818">
                  <c:v>60.074459075927734</c:v>
                </c:pt>
                <c:pt idx="819">
                  <c:v>60.074363708496094</c:v>
                </c:pt>
                <c:pt idx="820">
                  <c:v>60.074264526367188</c:v>
                </c:pt>
                <c:pt idx="821">
                  <c:v>60.074172973632812</c:v>
                </c:pt>
                <c:pt idx="822">
                  <c:v>60.074073791503906</c:v>
                </c:pt>
                <c:pt idx="823">
                  <c:v>60.073970794677734</c:v>
                </c:pt>
                <c:pt idx="824">
                  <c:v>60.073871612548828</c:v>
                </c:pt>
                <c:pt idx="825">
                  <c:v>60.073772430419922</c:v>
                </c:pt>
                <c:pt idx="826">
                  <c:v>60.07366943359375</c:v>
                </c:pt>
                <c:pt idx="827">
                  <c:v>60.073562622070313</c:v>
                </c:pt>
                <c:pt idx="828">
                  <c:v>60.073463439941406</c:v>
                </c:pt>
                <c:pt idx="829">
                  <c:v>60.073356628417969</c:v>
                </c:pt>
                <c:pt idx="830">
                  <c:v>60.073257446289063</c:v>
                </c:pt>
                <c:pt idx="831">
                  <c:v>60.073150634765625</c:v>
                </c:pt>
                <c:pt idx="832">
                  <c:v>60.073043823242188</c:v>
                </c:pt>
                <c:pt idx="833">
                  <c:v>60.072933197021484</c:v>
                </c:pt>
                <c:pt idx="834">
                  <c:v>60.072826385498047</c:v>
                </c:pt>
                <c:pt idx="835">
                  <c:v>60.072727203369141</c:v>
                </c:pt>
                <c:pt idx="836">
                  <c:v>60.072620391845703</c:v>
                </c:pt>
                <c:pt idx="837">
                  <c:v>60.072521209716797</c:v>
                </c:pt>
                <c:pt idx="838">
                  <c:v>60.072410583496094</c:v>
                </c:pt>
                <c:pt idx="839">
                  <c:v>60.072311401367188</c:v>
                </c:pt>
                <c:pt idx="840">
                  <c:v>60.072212219238281</c:v>
                </c:pt>
                <c:pt idx="841">
                  <c:v>60.072113037109375</c:v>
                </c:pt>
                <c:pt idx="842">
                  <c:v>60.072017669677734</c:v>
                </c:pt>
                <c:pt idx="843">
                  <c:v>60.071918487548828</c:v>
                </c:pt>
                <c:pt idx="844">
                  <c:v>60.071826934814453</c:v>
                </c:pt>
                <c:pt idx="845">
                  <c:v>60.071731567382813</c:v>
                </c:pt>
                <c:pt idx="846">
                  <c:v>60.071640014648438</c:v>
                </c:pt>
                <c:pt idx="847">
                  <c:v>60.071556091308594</c:v>
                </c:pt>
                <c:pt idx="848">
                  <c:v>60.071460723876953</c:v>
                </c:pt>
                <c:pt idx="849">
                  <c:v>60.071376800537109</c:v>
                </c:pt>
                <c:pt idx="850">
                  <c:v>60.0712890625</c:v>
                </c:pt>
                <c:pt idx="851">
                  <c:v>60.071205139160156</c:v>
                </c:pt>
                <c:pt idx="852">
                  <c:v>60.071117401123047</c:v>
                </c:pt>
                <c:pt idx="853">
                  <c:v>60.071033477783203</c:v>
                </c:pt>
                <c:pt idx="854">
                  <c:v>60.070953369140625</c:v>
                </c:pt>
                <c:pt idx="855">
                  <c:v>60.070869445800781</c:v>
                </c:pt>
                <c:pt idx="856">
                  <c:v>60.070789337158203</c:v>
                </c:pt>
                <c:pt idx="857">
                  <c:v>60.070709228515625</c:v>
                </c:pt>
                <c:pt idx="858">
                  <c:v>60.070625305175781</c:v>
                </c:pt>
                <c:pt idx="859">
                  <c:v>60.070545196533203</c:v>
                </c:pt>
                <c:pt idx="860">
                  <c:v>60.070465087890625</c:v>
                </c:pt>
                <c:pt idx="861">
                  <c:v>60.070396423339844</c:v>
                </c:pt>
                <c:pt idx="862">
                  <c:v>60.070316314697266</c:v>
                </c:pt>
                <c:pt idx="863">
                  <c:v>60.070236206054687</c:v>
                </c:pt>
                <c:pt idx="864">
                  <c:v>60.070159912109375</c:v>
                </c:pt>
                <c:pt idx="865">
                  <c:v>60.070079803466797</c:v>
                </c:pt>
                <c:pt idx="866">
                  <c:v>60.070003509521484</c:v>
                </c:pt>
                <c:pt idx="867">
                  <c:v>60.069915771484375</c:v>
                </c:pt>
                <c:pt idx="868">
                  <c:v>60.069839477539063</c:v>
                </c:pt>
                <c:pt idx="869">
                  <c:v>60.069751739501953</c:v>
                </c:pt>
                <c:pt idx="870">
                  <c:v>60.069671630859375</c:v>
                </c:pt>
                <c:pt idx="871">
                  <c:v>60.069587707519531</c:v>
                </c:pt>
                <c:pt idx="872">
                  <c:v>60.069499969482422</c:v>
                </c:pt>
                <c:pt idx="873">
                  <c:v>60.069416046142578</c:v>
                </c:pt>
                <c:pt idx="874">
                  <c:v>60.069328308105469</c:v>
                </c:pt>
                <c:pt idx="875">
                  <c:v>60.069236755371094</c:v>
                </c:pt>
                <c:pt idx="876">
                  <c:v>60.06915283203125</c:v>
                </c:pt>
                <c:pt idx="877">
                  <c:v>60.069065093994141</c:v>
                </c:pt>
                <c:pt idx="878">
                  <c:v>60.068973541259766</c:v>
                </c:pt>
                <c:pt idx="879">
                  <c:v>60.068885803222656</c:v>
                </c:pt>
                <c:pt idx="880">
                  <c:v>60.068794250488281</c:v>
                </c:pt>
                <c:pt idx="881">
                  <c:v>60.068706512451172</c:v>
                </c:pt>
                <c:pt idx="882">
                  <c:v>60.068614959716797</c:v>
                </c:pt>
                <c:pt idx="883">
                  <c:v>60.068527221679687</c:v>
                </c:pt>
                <c:pt idx="884">
                  <c:v>60.068443298339844</c:v>
                </c:pt>
                <c:pt idx="885">
                  <c:v>60.068351745605469</c:v>
                </c:pt>
                <c:pt idx="886">
                  <c:v>60.068264007568359</c:v>
                </c:pt>
                <c:pt idx="887">
                  <c:v>60.06817626953125</c:v>
                </c:pt>
                <c:pt idx="888">
                  <c:v>60.068092346191406</c:v>
                </c:pt>
                <c:pt idx="889">
                  <c:v>60.068008422851563</c:v>
                </c:pt>
                <c:pt idx="890">
                  <c:v>60.067920684814453</c:v>
                </c:pt>
                <c:pt idx="891">
                  <c:v>60.067832946777344</c:v>
                </c:pt>
                <c:pt idx="892">
                  <c:v>60.0677490234375</c:v>
                </c:pt>
                <c:pt idx="893">
                  <c:v>60.067665100097656</c:v>
                </c:pt>
                <c:pt idx="894">
                  <c:v>60.067584991455078</c:v>
                </c:pt>
                <c:pt idx="895">
                  <c:v>60.0675048828125</c:v>
                </c:pt>
                <c:pt idx="896">
                  <c:v>60.067420959472656</c:v>
                </c:pt>
                <c:pt idx="897">
                  <c:v>60.067340850830078</c:v>
                </c:pt>
                <c:pt idx="898">
                  <c:v>60.067268371582031</c:v>
                </c:pt>
                <c:pt idx="899">
                  <c:v>60.067192077636719</c:v>
                </c:pt>
                <c:pt idx="900">
                  <c:v>60.067119598388672</c:v>
                </c:pt>
                <c:pt idx="901">
                  <c:v>60.067047119140625</c:v>
                </c:pt>
                <c:pt idx="902">
                  <c:v>60.066978454589844</c:v>
                </c:pt>
                <c:pt idx="903">
                  <c:v>60.066905975341797</c:v>
                </c:pt>
                <c:pt idx="904">
                  <c:v>60.06683349609375</c:v>
                </c:pt>
                <c:pt idx="905">
                  <c:v>60.066761016845703</c:v>
                </c:pt>
                <c:pt idx="906">
                  <c:v>60.066688537597656</c:v>
                </c:pt>
                <c:pt idx="907">
                  <c:v>60.066619873046875</c:v>
                </c:pt>
                <c:pt idx="908">
                  <c:v>60.066555023193359</c:v>
                </c:pt>
                <c:pt idx="909">
                  <c:v>60.066482543945313</c:v>
                </c:pt>
                <c:pt idx="910">
                  <c:v>60.066417694091797</c:v>
                </c:pt>
                <c:pt idx="911">
                  <c:v>60.06634521484375</c:v>
                </c:pt>
                <c:pt idx="912">
                  <c:v>60.066276550292969</c:v>
                </c:pt>
                <c:pt idx="913">
                  <c:v>60.066204071044922</c:v>
                </c:pt>
                <c:pt idx="914">
                  <c:v>60.066139221191406</c:v>
                </c:pt>
                <c:pt idx="915">
                  <c:v>60.066066741943359</c:v>
                </c:pt>
                <c:pt idx="916">
                  <c:v>60.065998077392578</c:v>
                </c:pt>
                <c:pt idx="917">
                  <c:v>60.065925598144531</c:v>
                </c:pt>
                <c:pt idx="918">
                  <c:v>60.065853118896484</c:v>
                </c:pt>
                <c:pt idx="919">
                  <c:v>60.065780639648438</c:v>
                </c:pt>
                <c:pt idx="920">
                  <c:v>60.065719604492188</c:v>
                </c:pt>
                <c:pt idx="921">
                  <c:v>60.065647125244141</c:v>
                </c:pt>
                <c:pt idx="922">
                  <c:v>60.065574645996094</c:v>
                </c:pt>
                <c:pt idx="923">
                  <c:v>60.065502166748047</c:v>
                </c:pt>
                <c:pt idx="924">
                  <c:v>60.0654296875</c:v>
                </c:pt>
                <c:pt idx="925">
                  <c:v>60.065361022949219</c:v>
                </c:pt>
                <c:pt idx="926">
                  <c:v>60.065280914306641</c:v>
                </c:pt>
                <c:pt idx="927">
                  <c:v>60.065208435058594</c:v>
                </c:pt>
                <c:pt idx="928">
                  <c:v>60.065139770507813</c:v>
                </c:pt>
                <c:pt idx="929">
                  <c:v>60.065059661865234</c:v>
                </c:pt>
                <c:pt idx="930">
                  <c:v>60.064987182617187</c:v>
                </c:pt>
                <c:pt idx="931">
                  <c:v>60.064910888671875</c:v>
                </c:pt>
                <c:pt idx="932">
                  <c:v>60.064830780029297</c:v>
                </c:pt>
                <c:pt idx="933">
                  <c:v>60.06475830078125</c:v>
                </c:pt>
                <c:pt idx="934">
                  <c:v>60.064682006835938</c:v>
                </c:pt>
                <c:pt idx="935">
                  <c:v>60.064609527587891</c:v>
                </c:pt>
                <c:pt idx="936">
                  <c:v>60.064529418945313</c:v>
                </c:pt>
                <c:pt idx="937">
                  <c:v>60.064460754394531</c:v>
                </c:pt>
                <c:pt idx="938">
                  <c:v>60.064388275146484</c:v>
                </c:pt>
                <c:pt idx="939">
                  <c:v>60.064315795898438</c:v>
                </c:pt>
                <c:pt idx="940">
                  <c:v>60.064243316650391</c:v>
                </c:pt>
                <c:pt idx="941">
                  <c:v>60.064170837402344</c:v>
                </c:pt>
                <c:pt idx="942">
                  <c:v>60.064102172851563</c:v>
                </c:pt>
                <c:pt idx="943">
                  <c:v>60.064037322998047</c:v>
                </c:pt>
                <c:pt idx="944">
                  <c:v>60.06396484375</c:v>
                </c:pt>
                <c:pt idx="945">
                  <c:v>60.063899993896484</c:v>
                </c:pt>
                <c:pt idx="946">
                  <c:v>60.063827514648438</c:v>
                </c:pt>
                <c:pt idx="947">
                  <c:v>60.063766479492188</c:v>
                </c:pt>
                <c:pt idx="948">
                  <c:v>60.063701629638672</c:v>
                </c:pt>
                <c:pt idx="949">
                  <c:v>60.063636779785156</c:v>
                </c:pt>
                <c:pt idx="950">
                  <c:v>60.063571929931641</c:v>
                </c:pt>
                <c:pt idx="951">
                  <c:v>60.063507080078125</c:v>
                </c:pt>
                <c:pt idx="952">
                  <c:v>60.063442230224609</c:v>
                </c:pt>
                <c:pt idx="953">
                  <c:v>60.063377380371094</c:v>
                </c:pt>
                <c:pt idx="954">
                  <c:v>60.063320159912109</c:v>
                </c:pt>
                <c:pt idx="955">
                  <c:v>60.063255310058594</c:v>
                </c:pt>
                <c:pt idx="956">
                  <c:v>60.063194274902344</c:v>
                </c:pt>
                <c:pt idx="957">
                  <c:v>60.063137054443359</c:v>
                </c:pt>
                <c:pt idx="958">
                  <c:v>60.063079833984375</c:v>
                </c:pt>
                <c:pt idx="959">
                  <c:v>60.063022613525391</c:v>
                </c:pt>
                <c:pt idx="960">
                  <c:v>60.062965393066406</c:v>
                </c:pt>
                <c:pt idx="961">
                  <c:v>60.062900543212891</c:v>
                </c:pt>
              </c:numCache>
            </c:numRef>
          </c:yVal>
          <c:smooth val="1"/>
        </c:ser>
        <c:ser>
          <c:idx val="2"/>
          <c:order val="1"/>
          <c:tx>
            <c:strRef>
              <c:f>Sheet1!$C$1</c:f>
              <c:strCache>
                <c:ptCount val="1"/>
                <c:pt idx="0">
                  <c:v>w/ 1500 MW DER Trip</c:v>
                </c:pt>
              </c:strCache>
            </c:strRef>
          </c:tx>
          <c:spPr>
            <a:ln w="19050" cap="rnd">
              <a:solidFill>
                <a:schemeClr val="accent2"/>
              </a:solidFill>
              <a:round/>
            </a:ln>
            <a:effectLst/>
          </c:spPr>
          <c:marker>
            <c:symbol val="none"/>
          </c:marker>
          <c:xVal>
            <c:numRef>
              <c:f>Sheet1!$A$2:$A$963</c:f>
              <c:numCache>
                <c:formatCode>General</c:formatCode>
                <c:ptCount val="962"/>
                <c:pt idx="0">
                  <c:v>0</c:v>
                </c:pt>
                <c:pt idx="1">
                  <c:v>2.083333395421505E-2</c:v>
                </c:pt>
                <c:pt idx="2">
                  <c:v>4.1666667908430099E-2</c:v>
                </c:pt>
                <c:pt idx="3">
                  <c:v>6.25E-2</c:v>
                </c:pt>
                <c:pt idx="4">
                  <c:v>8.3333335816860199E-2</c:v>
                </c:pt>
                <c:pt idx="5">
                  <c:v>0.1041666716337204</c:v>
                </c:pt>
                <c:pt idx="6">
                  <c:v>0.125</c:v>
                </c:pt>
                <c:pt idx="7">
                  <c:v>0.1458333432674408</c:v>
                </c:pt>
                <c:pt idx="8">
                  <c:v>0.1666666716337204</c:v>
                </c:pt>
                <c:pt idx="9">
                  <c:v>0.18750001490116119</c:v>
                </c:pt>
                <c:pt idx="10">
                  <c:v>0.2083333432674408</c:v>
                </c:pt>
                <c:pt idx="11">
                  <c:v>0.2291666716337204</c:v>
                </c:pt>
                <c:pt idx="12">
                  <c:v>0.25</c:v>
                </c:pt>
                <c:pt idx="13">
                  <c:v>0.2708333432674408</c:v>
                </c:pt>
                <c:pt idx="14">
                  <c:v>0.29166668653488159</c:v>
                </c:pt>
                <c:pt idx="15">
                  <c:v>0.31250002980232239</c:v>
                </c:pt>
                <c:pt idx="16">
                  <c:v>0.3333333432674408</c:v>
                </c:pt>
                <c:pt idx="17">
                  <c:v>0.35416668653488159</c:v>
                </c:pt>
                <c:pt idx="18">
                  <c:v>0.37500002980232239</c:v>
                </c:pt>
                <c:pt idx="19">
                  <c:v>0.3958333432674408</c:v>
                </c:pt>
                <c:pt idx="20">
                  <c:v>0.41666668653488159</c:v>
                </c:pt>
                <c:pt idx="21">
                  <c:v>0.43750002980232239</c:v>
                </c:pt>
                <c:pt idx="22">
                  <c:v>0.4583333432674408</c:v>
                </c:pt>
                <c:pt idx="23">
                  <c:v>0.47916668653488159</c:v>
                </c:pt>
                <c:pt idx="24">
                  <c:v>0.5</c:v>
                </c:pt>
                <c:pt idx="25">
                  <c:v>0.5</c:v>
                </c:pt>
                <c:pt idx="26">
                  <c:v>0.52083331346511841</c:v>
                </c:pt>
                <c:pt idx="27">
                  <c:v>0.54166668653488159</c:v>
                </c:pt>
                <c:pt idx="28">
                  <c:v>0.5625</c:v>
                </c:pt>
                <c:pt idx="29">
                  <c:v>0.58333331346511841</c:v>
                </c:pt>
                <c:pt idx="30">
                  <c:v>0.60416668653488159</c:v>
                </c:pt>
                <c:pt idx="31">
                  <c:v>0.625</c:v>
                </c:pt>
                <c:pt idx="32">
                  <c:v>0.64583337306976318</c:v>
                </c:pt>
                <c:pt idx="33">
                  <c:v>0.66666668653488159</c:v>
                </c:pt>
                <c:pt idx="34">
                  <c:v>0.6875</c:v>
                </c:pt>
                <c:pt idx="35">
                  <c:v>0.70833337306976318</c:v>
                </c:pt>
                <c:pt idx="36">
                  <c:v>0.72916668653488159</c:v>
                </c:pt>
                <c:pt idx="37">
                  <c:v>0.75</c:v>
                </c:pt>
                <c:pt idx="38">
                  <c:v>0.77083337306976318</c:v>
                </c:pt>
                <c:pt idx="39">
                  <c:v>0.79166668653488159</c:v>
                </c:pt>
                <c:pt idx="40">
                  <c:v>0.8125</c:v>
                </c:pt>
                <c:pt idx="41">
                  <c:v>0.83333337306976318</c:v>
                </c:pt>
                <c:pt idx="42">
                  <c:v>0.85416668653488159</c:v>
                </c:pt>
                <c:pt idx="43">
                  <c:v>0.875</c:v>
                </c:pt>
                <c:pt idx="44">
                  <c:v>0.89583337306976318</c:v>
                </c:pt>
                <c:pt idx="45">
                  <c:v>0.91666668653488159</c:v>
                </c:pt>
                <c:pt idx="46">
                  <c:v>0.9375</c:v>
                </c:pt>
                <c:pt idx="47">
                  <c:v>0.95833337306976318</c:v>
                </c:pt>
                <c:pt idx="48">
                  <c:v>0.97916668653488159</c:v>
                </c:pt>
                <c:pt idx="49">
                  <c:v>1</c:v>
                </c:pt>
                <c:pt idx="50">
                  <c:v>1.0208333730697632</c:v>
                </c:pt>
                <c:pt idx="51">
                  <c:v>1.0416667461395264</c:v>
                </c:pt>
                <c:pt idx="52">
                  <c:v>1.0625</c:v>
                </c:pt>
                <c:pt idx="53">
                  <c:v>1.0833333730697632</c:v>
                </c:pt>
                <c:pt idx="54">
                  <c:v>1.1041667461395264</c:v>
                </c:pt>
                <c:pt idx="55">
                  <c:v>1.125</c:v>
                </c:pt>
                <c:pt idx="56">
                  <c:v>1.1458336114883423</c:v>
                </c:pt>
                <c:pt idx="57">
                  <c:v>1.1666672229766846</c:v>
                </c:pt>
                <c:pt idx="58">
                  <c:v>1.1875007152557373</c:v>
                </c:pt>
                <c:pt idx="59">
                  <c:v>1.20833420753479</c:v>
                </c:pt>
                <c:pt idx="60">
                  <c:v>1.2291678190231323</c:v>
                </c:pt>
                <c:pt idx="61">
                  <c:v>1.2500011920928955</c:v>
                </c:pt>
                <c:pt idx="62">
                  <c:v>1.2708345651626587</c:v>
                </c:pt>
                <c:pt idx="63">
                  <c:v>1.291668176651001</c:v>
                </c:pt>
                <c:pt idx="64">
                  <c:v>1.3125016689300537</c:v>
                </c:pt>
                <c:pt idx="65">
                  <c:v>1.3333351612091064</c:v>
                </c:pt>
                <c:pt idx="66">
                  <c:v>1.3541686534881592</c:v>
                </c:pt>
                <c:pt idx="67">
                  <c:v>1.3750020265579224</c:v>
                </c:pt>
                <c:pt idx="68">
                  <c:v>1.395835280418396</c:v>
                </c:pt>
                <c:pt idx="69">
                  <c:v>1.4166686534881592</c:v>
                </c:pt>
                <c:pt idx="70">
                  <c:v>1.4375020265579224</c:v>
                </c:pt>
                <c:pt idx="71">
                  <c:v>1.458335280418396</c:v>
                </c:pt>
                <c:pt idx="72">
                  <c:v>1.4791686534881592</c:v>
                </c:pt>
                <c:pt idx="73">
                  <c:v>1.5000020265579224</c:v>
                </c:pt>
                <c:pt idx="74">
                  <c:v>1.520835280418396</c:v>
                </c:pt>
                <c:pt idx="75">
                  <c:v>1.5416686534881592</c:v>
                </c:pt>
                <c:pt idx="76">
                  <c:v>1.5625019073486328</c:v>
                </c:pt>
                <c:pt idx="77">
                  <c:v>1.583335280418396</c:v>
                </c:pt>
                <c:pt idx="78">
                  <c:v>1.6041686534881592</c:v>
                </c:pt>
                <c:pt idx="79">
                  <c:v>1.6250019073486328</c:v>
                </c:pt>
                <c:pt idx="80">
                  <c:v>1.645835280418396</c:v>
                </c:pt>
                <c:pt idx="81">
                  <c:v>1.6666686534881592</c:v>
                </c:pt>
                <c:pt idx="82">
                  <c:v>1.6875019073486328</c:v>
                </c:pt>
                <c:pt idx="83">
                  <c:v>1.708335280418396</c:v>
                </c:pt>
                <c:pt idx="84">
                  <c:v>1.7291686534881592</c:v>
                </c:pt>
                <c:pt idx="85">
                  <c:v>1.7500019073486328</c:v>
                </c:pt>
                <c:pt idx="86">
                  <c:v>1.770835280418396</c:v>
                </c:pt>
                <c:pt idx="87">
                  <c:v>1.7916686534881592</c:v>
                </c:pt>
                <c:pt idx="88">
                  <c:v>1.8125019073486328</c:v>
                </c:pt>
                <c:pt idx="89">
                  <c:v>1.833335280418396</c:v>
                </c:pt>
                <c:pt idx="90">
                  <c:v>1.8541686534881592</c:v>
                </c:pt>
                <c:pt idx="91">
                  <c:v>1.8750019073486328</c:v>
                </c:pt>
                <c:pt idx="92">
                  <c:v>1.895835280418396</c:v>
                </c:pt>
                <c:pt idx="93">
                  <c:v>1.9166686534881592</c:v>
                </c:pt>
                <c:pt idx="94">
                  <c:v>1.9375019073486328</c:v>
                </c:pt>
                <c:pt idx="95">
                  <c:v>1.958335280418396</c:v>
                </c:pt>
                <c:pt idx="96">
                  <c:v>1.9791686534881592</c:v>
                </c:pt>
                <c:pt idx="97">
                  <c:v>2.0000019073486328</c:v>
                </c:pt>
                <c:pt idx="98">
                  <c:v>2.0208353996276855</c:v>
                </c:pt>
                <c:pt idx="99">
                  <c:v>2.0416686534881592</c:v>
                </c:pt>
                <c:pt idx="100">
                  <c:v>2.0625019073486328</c:v>
                </c:pt>
                <c:pt idx="101">
                  <c:v>2.0833353996276855</c:v>
                </c:pt>
                <c:pt idx="102">
                  <c:v>2.1041686534881592</c:v>
                </c:pt>
                <c:pt idx="103">
                  <c:v>2.1250019073486328</c:v>
                </c:pt>
                <c:pt idx="104">
                  <c:v>2.1458351612091064</c:v>
                </c:pt>
                <c:pt idx="105">
                  <c:v>2.1666686534881592</c:v>
                </c:pt>
                <c:pt idx="106">
                  <c:v>2.1875016689300537</c:v>
                </c:pt>
                <c:pt idx="107">
                  <c:v>2.2083349227905273</c:v>
                </c:pt>
                <c:pt idx="108">
                  <c:v>2.229168176651001</c:v>
                </c:pt>
                <c:pt idx="109">
                  <c:v>2.2500011920928955</c:v>
                </c:pt>
                <c:pt idx="110">
                  <c:v>2.2708344459533691</c:v>
                </c:pt>
                <c:pt idx="111">
                  <c:v>2.2916674613952637</c:v>
                </c:pt>
                <c:pt idx="112">
                  <c:v>2.3125004768371582</c:v>
                </c:pt>
                <c:pt idx="113">
                  <c:v>2.3333334922790527</c:v>
                </c:pt>
                <c:pt idx="114">
                  <c:v>2.3541665077209473</c:v>
                </c:pt>
                <c:pt idx="115">
                  <c:v>2.3749995231628418</c:v>
                </c:pt>
                <c:pt idx="116">
                  <c:v>2.3958325386047363</c:v>
                </c:pt>
                <c:pt idx="117">
                  <c:v>2.4166655540466309</c:v>
                </c:pt>
                <c:pt idx="118">
                  <c:v>2.4374985694885254</c:v>
                </c:pt>
                <c:pt idx="119">
                  <c:v>2.4583320617675781</c:v>
                </c:pt>
                <c:pt idx="120">
                  <c:v>2.4791650772094727</c:v>
                </c:pt>
                <c:pt idx="121">
                  <c:v>2.4999983310699463</c:v>
                </c:pt>
                <c:pt idx="122">
                  <c:v>2.5208315849304199</c:v>
                </c:pt>
                <c:pt idx="123">
                  <c:v>2.5416648387908936</c:v>
                </c:pt>
                <c:pt idx="124">
                  <c:v>2.5624983310699463</c:v>
                </c:pt>
                <c:pt idx="125">
                  <c:v>2.5833315849304199</c:v>
                </c:pt>
                <c:pt idx="126">
                  <c:v>2.6041648387908936</c:v>
                </c:pt>
                <c:pt idx="127">
                  <c:v>2.6249983310699463</c:v>
                </c:pt>
                <c:pt idx="128">
                  <c:v>2.6458315849304199</c:v>
                </c:pt>
                <c:pt idx="129">
                  <c:v>2.6666648387908936</c:v>
                </c:pt>
                <c:pt idx="130">
                  <c:v>2.6874983310699463</c:v>
                </c:pt>
                <c:pt idx="131">
                  <c:v>2.7083315849304199</c:v>
                </c:pt>
                <c:pt idx="132">
                  <c:v>2.7291648387908936</c:v>
                </c:pt>
                <c:pt idx="133">
                  <c:v>2.7499983310699463</c:v>
                </c:pt>
                <c:pt idx="134">
                  <c:v>2.7708315849304199</c:v>
                </c:pt>
                <c:pt idx="135">
                  <c:v>2.7916648387908936</c:v>
                </c:pt>
                <c:pt idx="136">
                  <c:v>2.8124983310699463</c:v>
                </c:pt>
                <c:pt idx="137">
                  <c:v>2.8333315849304199</c:v>
                </c:pt>
                <c:pt idx="138">
                  <c:v>2.8541648387908936</c:v>
                </c:pt>
                <c:pt idx="139">
                  <c:v>2.8749983310699463</c:v>
                </c:pt>
                <c:pt idx="140">
                  <c:v>2.8958315849304199</c:v>
                </c:pt>
                <c:pt idx="141">
                  <c:v>2.9166648387908936</c:v>
                </c:pt>
                <c:pt idx="142">
                  <c:v>2.9374983310699463</c:v>
                </c:pt>
                <c:pt idx="143">
                  <c:v>2.9583315849304199</c:v>
                </c:pt>
                <c:pt idx="144">
                  <c:v>2.9791648387908936</c:v>
                </c:pt>
                <c:pt idx="145">
                  <c:v>2.9999983310699463</c:v>
                </c:pt>
                <c:pt idx="146">
                  <c:v>3.0208315849304199</c:v>
                </c:pt>
                <c:pt idx="147">
                  <c:v>3.0416648387908936</c:v>
                </c:pt>
                <c:pt idx="148">
                  <c:v>3.0624983310699463</c:v>
                </c:pt>
                <c:pt idx="149">
                  <c:v>3.0833315849304199</c:v>
                </c:pt>
                <c:pt idx="150">
                  <c:v>3.1041650772094727</c:v>
                </c:pt>
                <c:pt idx="151">
                  <c:v>3.1249983310699463</c:v>
                </c:pt>
                <c:pt idx="152">
                  <c:v>3.1458315849304199</c:v>
                </c:pt>
                <c:pt idx="153">
                  <c:v>3.1666650772094727</c:v>
                </c:pt>
                <c:pt idx="154">
                  <c:v>3.1874983310699463</c:v>
                </c:pt>
                <c:pt idx="155">
                  <c:v>3.2083315849304199</c:v>
                </c:pt>
                <c:pt idx="156">
                  <c:v>3.2291650772094727</c:v>
                </c:pt>
                <c:pt idx="157">
                  <c:v>3.2499983310699463</c:v>
                </c:pt>
                <c:pt idx="158">
                  <c:v>3.2708315849304199</c:v>
                </c:pt>
                <c:pt idx="159">
                  <c:v>3.2916650772094727</c:v>
                </c:pt>
                <c:pt idx="160">
                  <c:v>3.3124983310699463</c:v>
                </c:pt>
                <c:pt idx="161">
                  <c:v>3.3333315849304199</c:v>
                </c:pt>
                <c:pt idx="162">
                  <c:v>3.3541650772094727</c:v>
                </c:pt>
                <c:pt idx="163">
                  <c:v>3.3749983310699463</c:v>
                </c:pt>
                <c:pt idx="164">
                  <c:v>3.3958315849304199</c:v>
                </c:pt>
                <c:pt idx="165">
                  <c:v>3.4166650772094727</c:v>
                </c:pt>
                <c:pt idx="166">
                  <c:v>3.4374983310699463</c:v>
                </c:pt>
                <c:pt idx="167">
                  <c:v>3.4583315849304199</c:v>
                </c:pt>
                <c:pt idx="168">
                  <c:v>3.4791650772094727</c:v>
                </c:pt>
                <c:pt idx="169">
                  <c:v>3.4999983310699463</c:v>
                </c:pt>
                <c:pt idx="170">
                  <c:v>3.5208315849304199</c:v>
                </c:pt>
                <c:pt idx="171">
                  <c:v>3.5416650772094727</c:v>
                </c:pt>
                <c:pt idx="172">
                  <c:v>3.5624983310699463</c:v>
                </c:pt>
                <c:pt idx="173">
                  <c:v>3.5833315849304199</c:v>
                </c:pt>
                <c:pt idx="174">
                  <c:v>3.6041650772094727</c:v>
                </c:pt>
                <c:pt idx="175">
                  <c:v>3.6249983310699463</c:v>
                </c:pt>
                <c:pt idx="176">
                  <c:v>3.6458315849304199</c:v>
                </c:pt>
                <c:pt idx="177">
                  <c:v>3.6666650772094727</c:v>
                </c:pt>
                <c:pt idx="178">
                  <c:v>3.6874983310699463</c:v>
                </c:pt>
                <c:pt idx="179">
                  <c:v>3.7083315849304199</c:v>
                </c:pt>
                <c:pt idx="180">
                  <c:v>3.7291650772094727</c:v>
                </c:pt>
                <c:pt idx="181">
                  <c:v>3.7499983310699463</c:v>
                </c:pt>
                <c:pt idx="182">
                  <c:v>3.7708315849304199</c:v>
                </c:pt>
                <c:pt idx="183">
                  <c:v>3.7916650772094727</c:v>
                </c:pt>
                <c:pt idx="184">
                  <c:v>3.8124983310699463</c:v>
                </c:pt>
                <c:pt idx="185">
                  <c:v>3.8333315849304199</c:v>
                </c:pt>
                <c:pt idx="186">
                  <c:v>3.8541650772094727</c:v>
                </c:pt>
                <c:pt idx="187">
                  <c:v>3.8749983310699463</c:v>
                </c:pt>
                <c:pt idx="188">
                  <c:v>3.8958315849304199</c:v>
                </c:pt>
                <c:pt idx="189">
                  <c:v>3.9166650772094727</c:v>
                </c:pt>
                <c:pt idx="190">
                  <c:v>3.9374983310699463</c:v>
                </c:pt>
                <c:pt idx="191">
                  <c:v>3.9583315849304199</c:v>
                </c:pt>
                <c:pt idx="192">
                  <c:v>3.9791650772094727</c:v>
                </c:pt>
                <c:pt idx="193">
                  <c:v>3.9999983310699463</c:v>
                </c:pt>
                <c:pt idx="194">
                  <c:v>4.0208315849304199</c:v>
                </c:pt>
                <c:pt idx="195">
                  <c:v>4.0416650772094727</c:v>
                </c:pt>
                <c:pt idx="196">
                  <c:v>4.0624980926513672</c:v>
                </c:pt>
                <c:pt idx="197">
                  <c:v>4.0833315849304199</c:v>
                </c:pt>
                <c:pt idx="198">
                  <c:v>4.1041650772094727</c:v>
                </c:pt>
                <c:pt idx="199">
                  <c:v>4.1249980926513672</c:v>
                </c:pt>
                <c:pt idx="200">
                  <c:v>4.1458315849304199</c:v>
                </c:pt>
                <c:pt idx="201">
                  <c:v>4.1666650772094727</c:v>
                </c:pt>
                <c:pt idx="202">
                  <c:v>4.1874980926513672</c:v>
                </c:pt>
                <c:pt idx="203">
                  <c:v>4.2083315849304199</c:v>
                </c:pt>
                <c:pt idx="204">
                  <c:v>4.2291650772094727</c:v>
                </c:pt>
                <c:pt idx="205">
                  <c:v>4.2499980926513672</c:v>
                </c:pt>
                <c:pt idx="206">
                  <c:v>4.2708315849304199</c:v>
                </c:pt>
                <c:pt idx="207">
                  <c:v>4.2916650772094727</c:v>
                </c:pt>
                <c:pt idx="208">
                  <c:v>4.3124980926513672</c:v>
                </c:pt>
                <c:pt idx="209">
                  <c:v>4.3333315849304199</c:v>
                </c:pt>
                <c:pt idx="210">
                  <c:v>4.3541650772094727</c:v>
                </c:pt>
                <c:pt idx="211">
                  <c:v>4.3749980926513672</c:v>
                </c:pt>
                <c:pt idx="212">
                  <c:v>4.3958315849304199</c:v>
                </c:pt>
                <c:pt idx="213">
                  <c:v>4.4166650772094727</c:v>
                </c:pt>
                <c:pt idx="214">
                  <c:v>4.4374980926513672</c:v>
                </c:pt>
                <c:pt idx="215">
                  <c:v>4.4583315849304199</c:v>
                </c:pt>
                <c:pt idx="216">
                  <c:v>4.4791650772094727</c:v>
                </c:pt>
                <c:pt idx="217">
                  <c:v>4.4999980926513672</c:v>
                </c:pt>
                <c:pt idx="218">
                  <c:v>4.5208315849304199</c:v>
                </c:pt>
                <c:pt idx="219">
                  <c:v>4.5416650772094727</c:v>
                </c:pt>
                <c:pt idx="220">
                  <c:v>4.5624980926513672</c:v>
                </c:pt>
                <c:pt idx="221">
                  <c:v>4.5833315849304199</c:v>
                </c:pt>
                <c:pt idx="222">
                  <c:v>4.6041650772094727</c:v>
                </c:pt>
                <c:pt idx="223">
                  <c:v>4.6249980926513672</c:v>
                </c:pt>
                <c:pt idx="224">
                  <c:v>4.6458315849304199</c:v>
                </c:pt>
                <c:pt idx="225">
                  <c:v>4.6666650772094727</c:v>
                </c:pt>
                <c:pt idx="226">
                  <c:v>4.6874980926513672</c:v>
                </c:pt>
                <c:pt idx="227">
                  <c:v>4.7083315849304199</c:v>
                </c:pt>
                <c:pt idx="228">
                  <c:v>4.7291650772094727</c:v>
                </c:pt>
                <c:pt idx="229">
                  <c:v>4.7499980926513672</c:v>
                </c:pt>
                <c:pt idx="230">
                  <c:v>4.7708315849304199</c:v>
                </c:pt>
                <c:pt idx="231">
                  <c:v>4.7916650772094727</c:v>
                </c:pt>
                <c:pt idx="232">
                  <c:v>4.8124980926513672</c:v>
                </c:pt>
                <c:pt idx="233">
                  <c:v>4.8333315849304199</c:v>
                </c:pt>
                <c:pt idx="234">
                  <c:v>4.8541650772094727</c:v>
                </c:pt>
                <c:pt idx="235">
                  <c:v>4.8749980926513672</c:v>
                </c:pt>
                <c:pt idx="236">
                  <c:v>4.8958315849304199</c:v>
                </c:pt>
                <c:pt idx="237">
                  <c:v>4.9166650772094727</c:v>
                </c:pt>
                <c:pt idx="238">
                  <c:v>4.9374980926513672</c:v>
                </c:pt>
                <c:pt idx="239">
                  <c:v>4.9583315849304199</c:v>
                </c:pt>
                <c:pt idx="240">
                  <c:v>4.9791650772094727</c:v>
                </c:pt>
                <c:pt idx="241">
                  <c:v>4.9999980926513672</c:v>
                </c:pt>
                <c:pt idx="242">
                  <c:v>5.0208315849304199</c:v>
                </c:pt>
                <c:pt idx="243">
                  <c:v>5.0416650772094727</c:v>
                </c:pt>
                <c:pt idx="244">
                  <c:v>5.0624980926513672</c:v>
                </c:pt>
                <c:pt idx="245">
                  <c:v>5.0833315849304199</c:v>
                </c:pt>
                <c:pt idx="246">
                  <c:v>5.1041650772094727</c:v>
                </c:pt>
                <c:pt idx="247">
                  <c:v>5.1249980926513672</c:v>
                </c:pt>
                <c:pt idx="248">
                  <c:v>5.1458315849304199</c:v>
                </c:pt>
                <c:pt idx="249">
                  <c:v>5.1666650772094727</c:v>
                </c:pt>
                <c:pt idx="250">
                  <c:v>5.1874980926513672</c:v>
                </c:pt>
                <c:pt idx="251">
                  <c:v>5.2083320617675781</c:v>
                </c:pt>
                <c:pt idx="252">
                  <c:v>5.2291650772094727</c:v>
                </c:pt>
                <c:pt idx="253">
                  <c:v>5.2499980926513672</c:v>
                </c:pt>
                <c:pt idx="254">
                  <c:v>5.2708320617675781</c:v>
                </c:pt>
                <c:pt idx="255">
                  <c:v>5.2916650772094727</c:v>
                </c:pt>
                <c:pt idx="256">
                  <c:v>5.3124980926513672</c:v>
                </c:pt>
                <c:pt idx="257">
                  <c:v>5.3333320617675781</c:v>
                </c:pt>
                <c:pt idx="258">
                  <c:v>5.3541650772094727</c:v>
                </c:pt>
                <c:pt idx="259">
                  <c:v>5.3749980926513672</c:v>
                </c:pt>
                <c:pt idx="260">
                  <c:v>5.3958320617675781</c:v>
                </c:pt>
                <c:pt idx="261">
                  <c:v>5.4166650772094727</c:v>
                </c:pt>
                <c:pt idx="262">
                  <c:v>5.4374980926513672</c:v>
                </c:pt>
                <c:pt idx="263">
                  <c:v>5.4583320617675781</c:v>
                </c:pt>
                <c:pt idx="264">
                  <c:v>5.4791650772094727</c:v>
                </c:pt>
                <c:pt idx="265">
                  <c:v>5.4999980926513672</c:v>
                </c:pt>
                <c:pt idx="266">
                  <c:v>5.5208320617675781</c:v>
                </c:pt>
                <c:pt idx="267">
                  <c:v>5.5416650772094727</c:v>
                </c:pt>
                <c:pt idx="268">
                  <c:v>5.5624980926513672</c:v>
                </c:pt>
                <c:pt idx="269">
                  <c:v>5.5833320617675781</c:v>
                </c:pt>
                <c:pt idx="270">
                  <c:v>5.6041650772094727</c:v>
                </c:pt>
                <c:pt idx="271">
                  <c:v>5.6249980926513672</c:v>
                </c:pt>
                <c:pt idx="272">
                  <c:v>5.6458320617675781</c:v>
                </c:pt>
                <c:pt idx="273">
                  <c:v>5.6666650772094727</c:v>
                </c:pt>
                <c:pt idx="274">
                  <c:v>5.6874980926513672</c:v>
                </c:pt>
                <c:pt idx="275">
                  <c:v>5.7083320617675781</c:v>
                </c:pt>
                <c:pt idx="276">
                  <c:v>5.7291650772094727</c:v>
                </c:pt>
                <c:pt idx="277">
                  <c:v>5.7499980926513672</c:v>
                </c:pt>
                <c:pt idx="278">
                  <c:v>5.7708320617675781</c:v>
                </c:pt>
                <c:pt idx="279">
                  <c:v>5.7916650772094727</c:v>
                </c:pt>
                <c:pt idx="280">
                  <c:v>5.8124980926513672</c:v>
                </c:pt>
                <c:pt idx="281">
                  <c:v>5.8333320617675781</c:v>
                </c:pt>
                <c:pt idx="282">
                  <c:v>5.8541650772094727</c:v>
                </c:pt>
                <c:pt idx="283">
                  <c:v>5.8749980926513672</c:v>
                </c:pt>
                <c:pt idx="284">
                  <c:v>5.8958320617675781</c:v>
                </c:pt>
                <c:pt idx="285">
                  <c:v>5.9166650772094727</c:v>
                </c:pt>
                <c:pt idx="286">
                  <c:v>5.9374980926513672</c:v>
                </c:pt>
                <c:pt idx="287">
                  <c:v>5.9583320617675781</c:v>
                </c:pt>
                <c:pt idx="288">
                  <c:v>5.9791650772094727</c:v>
                </c:pt>
                <c:pt idx="289">
                  <c:v>5.9999980926513672</c:v>
                </c:pt>
                <c:pt idx="290">
                  <c:v>6.0208320617675781</c:v>
                </c:pt>
                <c:pt idx="291">
                  <c:v>6.0416650772094727</c:v>
                </c:pt>
                <c:pt idx="292">
                  <c:v>6.0624980926513672</c:v>
                </c:pt>
                <c:pt idx="293">
                  <c:v>6.0833320617675781</c:v>
                </c:pt>
                <c:pt idx="294">
                  <c:v>6.1041650772094727</c:v>
                </c:pt>
                <c:pt idx="295">
                  <c:v>6.1249980926513672</c:v>
                </c:pt>
                <c:pt idx="296">
                  <c:v>6.1458320617675781</c:v>
                </c:pt>
                <c:pt idx="297">
                  <c:v>6.1666650772094727</c:v>
                </c:pt>
                <c:pt idx="298">
                  <c:v>6.1874980926513672</c:v>
                </c:pt>
                <c:pt idx="299">
                  <c:v>6.2083320617675781</c:v>
                </c:pt>
                <c:pt idx="300">
                  <c:v>6.2291650772094727</c:v>
                </c:pt>
                <c:pt idx="301">
                  <c:v>6.2499980926513672</c:v>
                </c:pt>
                <c:pt idx="302">
                  <c:v>6.2708320617675781</c:v>
                </c:pt>
                <c:pt idx="303">
                  <c:v>6.2916650772094727</c:v>
                </c:pt>
                <c:pt idx="304">
                  <c:v>6.3124980926513672</c:v>
                </c:pt>
                <c:pt idx="305">
                  <c:v>6.3333320617675781</c:v>
                </c:pt>
                <c:pt idx="306">
                  <c:v>6.3541650772094727</c:v>
                </c:pt>
                <c:pt idx="307">
                  <c:v>6.3749980926513672</c:v>
                </c:pt>
                <c:pt idx="308">
                  <c:v>6.3958320617675781</c:v>
                </c:pt>
                <c:pt idx="309">
                  <c:v>6.4166650772094727</c:v>
                </c:pt>
                <c:pt idx="310">
                  <c:v>6.4374980926513672</c:v>
                </c:pt>
                <c:pt idx="311">
                  <c:v>6.4583320617675781</c:v>
                </c:pt>
                <c:pt idx="312">
                  <c:v>6.4791650772094727</c:v>
                </c:pt>
                <c:pt idx="313">
                  <c:v>6.4999980926513672</c:v>
                </c:pt>
                <c:pt idx="314">
                  <c:v>6.5208320617675781</c:v>
                </c:pt>
                <c:pt idx="315">
                  <c:v>6.5416650772094727</c:v>
                </c:pt>
                <c:pt idx="316">
                  <c:v>6.5624980926513672</c:v>
                </c:pt>
                <c:pt idx="317">
                  <c:v>6.5833320617675781</c:v>
                </c:pt>
                <c:pt idx="318">
                  <c:v>6.6041650772094727</c:v>
                </c:pt>
                <c:pt idx="319">
                  <c:v>6.6249980926513672</c:v>
                </c:pt>
                <c:pt idx="320">
                  <c:v>6.6458320617675781</c:v>
                </c:pt>
                <c:pt idx="321">
                  <c:v>6.6666650772094727</c:v>
                </c:pt>
                <c:pt idx="322">
                  <c:v>6.6874980926513672</c:v>
                </c:pt>
                <c:pt idx="323">
                  <c:v>6.7083320617675781</c:v>
                </c:pt>
                <c:pt idx="324">
                  <c:v>6.7291650772094727</c:v>
                </c:pt>
                <c:pt idx="325">
                  <c:v>6.7499980926513672</c:v>
                </c:pt>
                <c:pt idx="326">
                  <c:v>6.7708320617675781</c:v>
                </c:pt>
                <c:pt idx="327">
                  <c:v>6.7916650772094727</c:v>
                </c:pt>
                <c:pt idx="328">
                  <c:v>6.8124980926513672</c:v>
                </c:pt>
                <c:pt idx="329">
                  <c:v>6.8333320617675781</c:v>
                </c:pt>
                <c:pt idx="330">
                  <c:v>6.8541650772094727</c:v>
                </c:pt>
                <c:pt idx="331">
                  <c:v>6.8749980926513672</c:v>
                </c:pt>
                <c:pt idx="332">
                  <c:v>6.8958320617675781</c:v>
                </c:pt>
                <c:pt idx="333">
                  <c:v>6.9166650772094727</c:v>
                </c:pt>
                <c:pt idx="334">
                  <c:v>6.9374980926513672</c:v>
                </c:pt>
                <c:pt idx="335">
                  <c:v>6.9583320617675781</c:v>
                </c:pt>
                <c:pt idx="336">
                  <c:v>6.9791650772094727</c:v>
                </c:pt>
                <c:pt idx="337">
                  <c:v>6.9999980926513672</c:v>
                </c:pt>
                <c:pt idx="338">
                  <c:v>7.0208320617675781</c:v>
                </c:pt>
                <c:pt idx="339">
                  <c:v>7.0416650772094727</c:v>
                </c:pt>
                <c:pt idx="340">
                  <c:v>7.0624980926513672</c:v>
                </c:pt>
                <c:pt idx="341">
                  <c:v>7.0833320617675781</c:v>
                </c:pt>
                <c:pt idx="342">
                  <c:v>7.1041650772094727</c:v>
                </c:pt>
                <c:pt idx="343">
                  <c:v>7.1249980926513672</c:v>
                </c:pt>
                <c:pt idx="344">
                  <c:v>7.1458320617675781</c:v>
                </c:pt>
                <c:pt idx="345">
                  <c:v>7.1666650772094727</c:v>
                </c:pt>
                <c:pt idx="346">
                  <c:v>7.1874980926513672</c:v>
                </c:pt>
                <c:pt idx="347">
                  <c:v>7.2083320617675781</c:v>
                </c:pt>
                <c:pt idx="348">
                  <c:v>7.2291650772094727</c:v>
                </c:pt>
                <c:pt idx="349">
                  <c:v>7.2499980926513672</c:v>
                </c:pt>
                <c:pt idx="350">
                  <c:v>7.2708320617675781</c:v>
                </c:pt>
                <c:pt idx="351">
                  <c:v>7.2916650772094727</c:v>
                </c:pt>
                <c:pt idx="352">
                  <c:v>7.3124980926513672</c:v>
                </c:pt>
                <c:pt idx="353">
                  <c:v>7.3333320617675781</c:v>
                </c:pt>
                <c:pt idx="354">
                  <c:v>7.3541650772094727</c:v>
                </c:pt>
                <c:pt idx="355">
                  <c:v>7.3749980926513672</c:v>
                </c:pt>
                <c:pt idx="356">
                  <c:v>7.3958320617675781</c:v>
                </c:pt>
                <c:pt idx="357">
                  <c:v>7.4166650772094727</c:v>
                </c:pt>
                <c:pt idx="358">
                  <c:v>7.4374980926513672</c:v>
                </c:pt>
                <c:pt idx="359">
                  <c:v>7.4583320617675781</c:v>
                </c:pt>
                <c:pt idx="360">
                  <c:v>7.4791650772094727</c:v>
                </c:pt>
                <c:pt idx="361">
                  <c:v>7.4999980926513672</c:v>
                </c:pt>
                <c:pt idx="362">
                  <c:v>7.5208320617675781</c:v>
                </c:pt>
                <c:pt idx="363">
                  <c:v>7.5416650772094727</c:v>
                </c:pt>
                <c:pt idx="364">
                  <c:v>7.5624980926513672</c:v>
                </c:pt>
                <c:pt idx="365">
                  <c:v>7.5833320617675781</c:v>
                </c:pt>
                <c:pt idx="366">
                  <c:v>7.6041650772094727</c:v>
                </c:pt>
                <c:pt idx="367">
                  <c:v>7.6249980926513672</c:v>
                </c:pt>
                <c:pt idx="368">
                  <c:v>7.6458320617675781</c:v>
                </c:pt>
                <c:pt idx="369">
                  <c:v>7.6666650772094727</c:v>
                </c:pt>
                <c:pt idx="370">
                  <c:v>7.6874980926513672</c:v>
                </c:pt>
                <c:pt idx="371">
                  <c:v>7.7083320617675781</c:v>
                </c:pt>
                <c:pt idx="372">
                  <c:v>7.7291650772094727</c:v>
                </c:pt>
                <c:pt idx="373">
                  <c:v>7.7499980926513672</c:v>
                </c:pt>
                <c:pt idx="374">
                  <c:v>7.7708320617675781</c:v>
                </c:pt>
                <c:pt idx="375">
                  <c:v>7.7916650772094727</c:v>
                </c:pt>
                <c:pt idx="376">
                  <c:v>7.8124980926513672</c:v>
                </c:pt>
                <c:pt idx="377">
                  <c:v>7.8333320617675781</c:v>
                </c:pt>
                <c:pt idx="378">
                  <c:v>7.8541650772094727</c:v>
                </c:pt>
                <c:pt idx="379">
                  <c:v>7.8749980926513672</c:v>
                </c:pt>
                <c:pt idx="380">
                  <c:v>7.8958320617675781</c:v>
                </c:pt>
                <c:pt idx="381">
                  <c:v>7.9166650772094727</c:v>
                </c:pt>
                <c:pt idx="382">
                  <c:v>7.9374980926513672</c:v>
                </c:pt>
                <c:pt idx="383">
                  <c:v>7.9583320617675781</c:v>
                </c:pt>
                <c:pt idx="384">
                  <c:v>7.9791650772094727</c:v>
                </c:pt>
                <c:pt idx="385">
                  <c:v>7.9999980926513672</c:v>
                </c:pt>
                <c:pt idx="386">
                  <c:v>8.0208320617675781</c:v>
                </c:pt>
                <c:pt idx="387">
                  <c:v>8.0416650772094727</c:v>
                </c:pt>
                <c:pt idx="388">
                  <c:v>8.0624980926513672</c:v>
                </c:pt>
                <c:pt idx="389">
                  <c:v>8.0833320617675781</c:v>
                </c:pt>
                <c:pt idx="390">
                  <c:v>8.1041650772094727</c:v>
                </c:pt>
                <c:pt idx="391">
                  <c:v>8.1249980926513672</c:v>
                </c:pt>
                <c:pt idx="392">
                  <c:v>8.1458320617675781</c:v>
                </c:pt>
                <c:pt idx="393">
                  <c:v>8.1666650772094727</c:v>
                </c:pt>
                <c:pt idx="394">
                  <c:v>8.1874980926513672</c:v>
                </c:pt>
                <c:pt idx="395">
                  <c:v>8.2083320617675781</c:v>
                </c:pt>
                <c:pt idx="396">
                  <c:v>8.2291650772094727</c:v>
                </c:pt>
                <c:pt idx="397">
                  <c:v>8.2499980926513672</c:v>
                </c:pt>
                <c:pt idx="398">
                  <c:v>8.2708320617675781</c:v>
                </c:pt>
                <c:pt idx="399">
                  <c:v>8.2916650772094727</c:v>
                </c:pt>
                <c:pt idx="400">
                  <c:v>8.3124980926513672</c:v>
                </c:pt>
                <c:pt idx="401">
                  <c:v>8.3333320617675781</c:v>
                </c:pt>
                <c:pt idx="402">
                  <c:v>8.3541650772094727</c:v>
                </c:pt>
                <c:pt idx="403">
                  <c:v>8.3749980926513672</c:v>
                </c:pt>
                <c:pt idx="404">
                  <c:v>8.3958320617675781</c:v>
                </c:pt>
                <c:pt idx="405">
                  <c:v>8.4166650772094727</c:v>
                </c:pt>
                <c:pt idx="406">
                  <c:v>8.4374980926513672</c:v>
                </c:pt>
                <c:pt idx="407">
                  <c:v>8.4583320617675781</c:v>
                </c:pt>
                <c:pt idx="408">
                  <c:v>8.4791650772094727</c:v>
                </c:pt>
                <c:pt idx="409">
                  <c:v>8.4999980926513672</c:v>
                </c:pt>
                <c:pt idx="410">
                  <c:v>8.5208320617675781</c:v>
                </c:pt>
                <c:pt idx="411">
                  <c:v>8.5416650772094727</c:v>
                </c:pt>
                <c:pt idx="412">
                  <c:v>8.5624980926513672</c:v>
                </c:pt>
                <c:pt idx="413">
                  <c:v>8.5833320617675781</c:v>
                </c:pt>
                <c:pt idx="414">
                  <c:v>8.6041650772094727</c:v>
                </c:pt>
                <c:pt idx="415">
                  <c:v>8.6249980926513672</c:v>
                </c:pt>
                <c:pt idx="416">
                  <c:v>8.6458320617675781</c:v>
                </c:pt>
                <c:pt idx="417">
                  <c:v>8.6666650772094727</c:v>
                </c:pt>
                <c:pt idx="418">
                  <c:v>8.6874980926513672</c:v>
                </c:pt>
                <c:pt idx="419">
                  <c:v>8.7083320617675781</c:v>
                </c:pt>
                <c:pt idx="420">
                  <c:v>8.7291650772094727</c:v>
                </c:pt>
                <c:pt idx="421">
                  <c:v>8.7499980926513672</c:v>
                </c:pt>
                <c:pt idx="422">
                  <c:v>8.7708320617675781</c:v>
                </c:pt>
                <c:pt idx="423">
                  <c:v>8.7916650772094727</c:v>
                </c:pt>
                <c:pt idx="424">
                  <c:v>8.8124980926513672</c:v>
                </c:pt>
                <c:pt idx="425">
                  <c:v>8.8333320617675781</c:v>
                </c:pt>
                <c:pt idx="426">
                  <c:v>8.8541650772094727</c:v>
                </c:pt>
                <c:pt idx="427">
                  <c:v>8.8749980926513672</c:v>
                </c:pt>
                <c:pt idx="428">
                  <c:v>8.8958320617675781</c:v>
                </c:pt>
                <c:pt idx="429">
                  <c:v>8.9166650772094727</c:v>
                </c:pt>
                <c:pt idx="430">
                  <c:v>8.9374980926513672</c:v>
                </c:pt>
                <c:pt idx="431">
                  <c:v>8.9583320617675781</c:v>
                </c:pt>
                <c:pt idx="432">
                  <c:v>8.9791650772094727</c:v>
                </c:pt>
                <c:pt idx="433">
                  <c:v>8.9999990463256836</c:v>
                </c:pt>
                <c:pt idx="434">
                  <c:v>9.0208320617675781</c:v>
                </c:pt>
                <c:pt idx="435">
                  <c:v>9.0416650772094727</c:v>
                </c:pt>
                <c:pt idx="436">
                  <c:v>9.0624990463256836</c:v>
                </c:pt>
                <c:pt idx="437">
                  <c:v>9.0833320617675781</c:v>
                </c:pt>
                <c:pt idx="438">
                  <c:v>9.1041650772094727</c:v>
                </c:pt>
                <c:pt idx="439">
                  <c:v>9.1249990463256836</c:v>
                </c:pt>
                <c:pt idx="440">
                  <c:v>9.1458320617675781</c:v>
                </c:pt>
                <c:pt idx="441">
                  <c:v>9.1666650772094727</c:v>
                </c:pt>
                <c:pt idx="442">
                  <c:v>9.1874990463256836</c:v>
                </c:pt>
                <c:pt idx="443">
                  <c:v>9.2083320617675781</c:v>
                </c:pt>
                <c:pt idx="444">
                  <c:v>9.2291650772094727</c:v>
                </c:pt>
                <c:pt idx="445">
                  <c:v>9.2499990463256836</c:v>
                </c:pt>
                <c:pt idx="446">
                  <c:v>9.2708320617675781</c:v>
                </c:pt>
                <c:pt idx="447">
                  <c:v>9.2916650772094727</c:v>
                </c:pt>
                <c:pt idx="448">
                  <c:v>9.3124990463256836</c:v>
                </c:pt>
                <c:pt idx="449">
                  <c:v>9.3333320617675781</c:v>
                </c:pt>
                <c:pt idx="450">
                  <c:v>9.3541650772094727</c:v>
                </c:pt>
                <c:pt idx="451">
                  <c:v>9.3749990463256836</c:v>
                </c:pt>
                <c:pt idx="452">
                  <c:v>9.3958320617675781</c:v>
                </c:pt>
                <c:pt idx="453">
                  <c:v>9.4166650772094727</c:v>
                </c:pt>
                <c:pt idx="454">
                  <c:v>9.4374990463256836</c:v>
                </c:pt>
                <c:pt idx="455">
                  <c:v>9.4583320617675781</c:v>
                </c:pt>
                <c:pt idx="456">
                  <c:v>9.4791650772094727</c:v>
                </c:pt>
                <c:pt idx="457">
                  <c:v>9.4999990463256836</c:v>
                </c:pt>
                <c:pt idx="458">
                  <c:v>9.5208320617675781</c:v>
                </c:pt>
                <c:pt idx="459">
                  <c:v>9.5416650772094727</c:v>
                </c:pt>
                <c:pt idx="460">
                  <c:v>9.5624990463256836</c:v>
                </c:pt>
                <c:pt idx="461">
                  <c:v>9.5833320617675781</c:v>
                </c:pt>
                <c:pt idx="462">
                  <c:v>9.6041650772094727</c:v>
                </c:pt>
                <c:pt idx="463">
                  <c:v>9.6249990463256836</c:v>
                </c:pt>
                <c:pt idx="464">
                  <c:v>9.6458320617675781</c:v>
                </c:pt>
                <c:pt idx="465">
                  <c:v>9.6666650772094727</c:v>
                </c:pt>
                <c:pt idx="466">
                  <c:v>9.6874990463256836</c:v>
                </c:pt>
                <c:pt idx="467">
                  <c:v>9.7083320617675781</c:v>
                </c:pt>
                <c:pt idx="468">
                  <c:v>9.7291650772094727</c:v>
                </c:pt>
                <c:pt idx="469">
                  <c:v>9.7499990463256836</c:v>
                </c:pt>
                <c:pt idx="470">
                  <c:v>9.7708320617675781</c:v>
                </c:pt>
                <c:pt idx="471">
                  <c:v>9.7916650772094727</c:v>
                </c:pt>
                <c:pt idx="472">
                  <c:v>9.8124990463256836</c:v>
                </c:pt>
                <c:pt idx="473">
                  <c:v>9.8333320617675781</c:v>
                </c:pt>
                <c:pt idx="474">
                  <c:v>9.8541650772094727</c:v>
                </c:pt>
                <c:pt idx="475">
                  <c:v>9.8749990463256836</c:v>
                </c:pt>
                <c:pt idx="476">
                  <c:v>9.8958320617675781</c:v>
                </c:pt>
                <c:pt idx="477">
                  <c:v>9.9166650772094727</c:v>
                </c:pt>
                <c:pt idx="478">
                  <c:v>9.9374990463256836</c:v>
                </c:pt>
                <c:pt idx="479">
                  <c:v>9.9583320617675781</c:v>
                </c:pt>
                <c:pt idx="480">
                  <c:v>9.9791650772094727</c:v>
                </c:pt>
                <c:pt idx="481">
                  <c:v>9.9999990463256836</c:v>
                </c:pt>
                <c:pt idx="482">
                  <c:v>10.020832061767578</c:v>
                </c:pt>
                <c:pt idx="483">
                  <c:v>10.041665077209473</c:v>
                </c:pt>
                <c:pt idx="484">
                  <c:v>10.062499046325684</c:v>
                </c:pt>
                <c:pt idx="485">
                  <c:v>10.083332061767578</c:v>
                </c:pt>
                <c:pt idx="486">
                  <c:v>10.104165077209473</c:v>
                </c:pt>
                <c:pt idx="487">
                  <c:v>10.124999046325684</c:v>
                </c:pt>
                <c:pt idx="488">
                  <c:v>10.145832061767578</c:v>
                </c:pt>
                <c:pt idx="489">
                  <c:v>10.166665077209473</c:v>
                </c:pt>
                <c:pt idx="490">
                  <c:v>10.187499046325684</c:v>
                </c:pt>
                <c:pt idx="491">
                  <c:v>10.208332061767578</c:v>
                </c:pt>
                <c:pt idx="492">
                  <c:v>10.229165077209473</c:v>
                </c:pt>
                <c:pt idx="493">
                  <c:v>10.249999046325684</c:v>
                </c:pt>
                <c:pt idx="494">
                  <c:v>10.270832061767578</c:v>
                </c:pt>
                <c:pt idx="495">
                  <c:v>10.291665077209473</c:v>
                </c:pt>
                <c:pt idx="496">
                  <c:v>10.312499046325684</c:v>
                </c:pt>
                <c:pt idx="497">
                  <c:v>10.333332061767578</c:v>
                </c:pt>
                <c:pt idx="498">
                  <c:v>10.354165077209473</c:v>
                </c:pt>
                <c:pt idx="499">
                  <c:v>10.374999046325684</c:v>
                </c:pt>
                <c:pt idx="500">
                  <c:v>10.395832061767578</c:v>
                </c:pt>
                <c:pt idx="501">
                  <c:v>10.416665077209473</c:v>
                </c:pt>
                <c:pt idx="502">
                  <c:v>10.437499046325684</c:v>
                </c:pt>
                <c:pt idx="503">
                  <c:v>10.458332061767578</c:v>
                </c:pt>
                <c:pt idx="504">
                  <c:v>10.479165077209473</c:v>
                </c:pt>
                <c:pt idx="505">
                  <c:v>10.499999046325684</c:v>
                </c:pt>
                <c:pt idx="506">
                  <c:v>10.520832061767578</c:v>
                </c:pt>
                <c:pt idx="507">
                  <c:v>10.541665077209473</c:v>
                </c:pt>
                <c:pt idx="508">
                  <c:v>10.562499046325684</c:v>
                </c:pt>
                <c:pt idx="509">
                  <c:v>10.583332061767578</c:v>
                </c:pt>
                <c:pt idx="510">
                  <c:v>10.604166030883789</c:v>
                </c:pt>
                <c:pt idx="511">
                  <c:v>10.624999046325684</c:v>
                </c:pt>
                <c:pt idx="512">
                  <c:v>10.645832061767578</c:v>
                </c:pt>
                <c:pt idx="513">
                  <c:v>10.666666030883789</c:v>
                </c:pt>
                <c:pt idx="514">
                  <c:v>10.687499046325684</c:v>
                </c:pt>
                <c:pt idx="515">
                  <c:v>10.708332061767578</c:v>
                </c:pt>
                <c:pt idx="516">
                  <c:v>10.729166030883789</c:v>
                </c:pt>
                <c:pt idx="517">
                  <c:v>10.749999046325684</c:v>
                </c:pt>
                <c:pt idx="518">
                  <c:v>10.770832061767578</c:v>
                </c:pt>
                <c:pt idx="519">
                  <c:v>10.791666030883789</c:v>
                </c:pt>
                <c:pt idx="520">
                  <c:v>10.812499046325684</c:v>
                </c:pt>
                <c:pt idx="521">
                  <c:v>10.833332061767578</c:v>
                </c:pt>
                <c:pt idx="522">
                  <c:v>10.854166030883789</c:v>
                </c:pt>
                <c:pt idx="523">
                  <c:v>10.874999046325684</c:v>
                </c:pt>
                <c:pt idx="524">
                  <c:v>10.895832061767578</c:v>
                </c:pt>
                <c:pt idx="525">
                  <c:v>10.916666030883789</c:v>
                </c:pt>
                <c:pt idx="526">
                  <c:v>10.937499046325684</c:v>
                </c:pt>
                <c:pt idx="527">
                  <c:v>10.958332061767578</c:v>
                </c:pt>
                <c:pt idx="528">
                  <c:v>10.979166030883789</c:v>
                </c:pt>
                <c:pt idx="529">
                  <c:v>10.999999046325684</c:v>
                </c:pt>
                <c:pt idx="530">
                  <c:v>11.020832061767578</c:v>
                </c:pt>
                <c:pt idx="531">
                  <c:v>11.041666030883789</c:v>
                </c:pt>
                <c:pt idx="532">
                  <c:v>11.062499046325684</c:v>
                </c:pt>
                <c:pt idx="533">
                  <c:v>11.083332061767578</c:v>
                </c:pt>
                <c:pt idx="534">
                  <c:v>11.104166030883789</c:v>
                </c:pt>
                <c:pt idx="535">
                  <c:v>11.124999046325684</c:v>
                </c:pt>
                <c:pt idx="536">
                  <c:v>11.145832061767578</c:v>
                </c:pt>
                <c:pt idx="537">
                  <c:v>11.166666030883789</c:v>
                </c:pt>
                <c:pt idx="538">
                  <c:v>11.187499046325684</c:v>
                </c:pt>
                <c:pt idx="539">
                  <c:v>11.208332061767578</c:v>
                </c:pt>
                <c:pt idx="540">
                  <c:v>11.229166030883789</c:v>
                </c:pt>
                <c:pt idx="541">
                  <c:v>11.249999046325684</c:v>
                </c:pt>
                <c:pt idx="542">
                  <c:v>11.270832061767578</c:v>
                </c:pt>
                <c:pt idx="543">
                  <c:v>11.291666030883789</c:v>
                </c:pt>
                <c:pt idx="544">
                  <c:v>11.312499046325684</c:v>
                </c:pt>
                <c:pt idx="545">
                  <c:v>11.333332061767578</c:v>
                </c:pt>
                <c:pt idx="546">
                  <c:v>11.354166030883789</c:v>
                </c:pt>
                <c:pt idx="547">
                  <c:v>11.374999046325684</c:v>
                </c:pt>
                <c:pt idx="548">
                  <c:v>11.395832061767578</c:v>
                </c:pt>
                <c:pt idx="549">
                  <c:v>11.416666030883789</c:v>
                </c:pt>
                <c:pt idx="550">
                  <c:v>11.437499046325684</c:v>
                </c:pt>
                <c:pt idx="551">
                  <c:v>11.458332061767578</c:v>
                </c:pt>
                <c:pt idx="552">
                  <c:v>11.479166030883789</c:v>
                </c:pt>
                <c:pt idx="553">
                  <c:v>11.499999046325684</c:v>
                </c:pt>
                <c:pt idx="554">
                  <c:v>11.520832061767578</c:v>
                </c:pt>
                <c:pt idx="555">
                  <c:v>11.541666030883789</c:v>
                </c:pt>
                <c:pt idx="556">
                  <c:v>11.562499046325684</c:v>
                </c:pt>
                <c:pt idx="557">
                  <c:v>11.583332061767578</c:v>
                </c:pt>
                <c:pt idx="558">
                  <c:v>11.604166030883789</c:v>
                </c:pt>
                <c:pt idx="559">
                  <c:v>11.624999046325684</c:v>
                </c:pt>
                <c:pt idx="560">
                  <c:v>11.645832061767578</c:v>
                </c:pt>
                <c:pt idx="561">
                  <c:v>11.666666030883789</c:v>
                </c:pt>
                <c:pt idx="562">
                  <c:v>11.687499046325684</c:v>
                </c:pt>
                <c:pt idx="563">
                  <c:v>11.708332061767578</c:v>
                </c:pt>
                <c:pt idx="564">
                  <c:v>11.729166030883789</c:v>
                </c:pt>
                <c:pt idx="565">
                  <c:v>11.749999046325684</c:v>
                </c:pt>
                <c:pt idx="566">
                  <c:v>11.770832061767578</c:v>
                </c:pt>
                <c:pt idx="567">
                  <c:v>11.791666030883789</c:v>
                </c:pt>
                <c:pt idx="568">
                  <c:v>11.812499046325684</c:v>
                </c:pt>
                <c:pt idx="569">
                  <c:v>11.833332061767578</c:v>
                </c:pt>
                <c:pt idx="570">
                  <c:v>11.854166030883789</c:v>
                </c:pt>
                <c:pt idx="571">
                  <c:v>11.874999046325684</c:v>
                </c:pt>
                <c:pt idx="572">
                  <c:v>11.895832061767578</c:v>
                </c:pt>
                <c:pt idx="573">
                  <c:v>11.916666030883789</c:v>
                </c:pt>
                <c:pt idx="574">
                  <c:v>11.937499046325684</c:v>
                </c:pt>
                <c:pt idx="575">
                  <c:v>11.958332061767578</c:v>
                </c:pt>
                <c:pt idx="576">
                  <c:v>11.979166030883789</c:v>
                </c:pt>
                <c:pt idx="577">
                  <c:v>11.999999046325684</c:v>
                </c:pt>
                <c:pt idx="578">
                  <c:v>12.020832061767578</c:v>
                </c:pt>
                <c:pt idx="579">
                  <c:v>12.041666030883789</c:v>
                </c:pt>
                <c:pt idx="580">
                  <c:v>12.062499046325684</c:v>
                </c:pt>
                <c:pt idx="581">
                  <c:v>12.083332061767578</c:v>
                </c:pt>
                <c:pt idx="582">
                  <c:v>12.104166030883789</c:v>
                </c:pt>
                <c:pt idx="583">
                  <c:v>12.124999046325684</c:v>
                </c:pt>
                <c:pt idx="584">
                  <c:v>12.145832061767578</c:v>
                </c:pt>
                <c:pt idx="585">
                  <c:v>12.166666030883789</c:v>
                </c:pt>
                <c:pt idx="586">
                  <c:v>12.187499046325684</c:v>
                </c:pt>
                <c:pt idx="587">
                  <c:v>12.208332061767578</c:v>
                </c:pt>
                <c:pt idx="588">
                  <c:v>12.229166030883789</c:v>
                </c:pt>
                <c:pt idx="589">
                  <c:v>12.249999046325684</c:v>
                </c:pt>
                <c:pt idx="590">
                  <c:v>12.270832061767578</c:v>
                </c:pt>
                <c:pt idx="591">
                  <c:v>12.291666030883789</c:v>
                </c:pt>
                <c:pt idx="592">
                  <c:v>12.312499046325684</c:v>
                </c:pt>
                <c:pt idx="593">
                  <c:v>12.333332061767578</c:v>
                </c:pt>
                <c:pt idx="594">
                  <c:v>12.354166030883789</c:v>
                </c:pt>
                <c:pt idx="595">
                  <c:v>12.374999046325684</c:v>
                </c:pt>
                <c:pt idx="596">
                  <c:v>12.395832061767578</c:v>
                </c:pt>
                <c:pt idx="597">
                  <c:v>12.416666030883789</c:v>
                </c:pt>
                <c:pt idx="598">
                  <c:v>12.437499046325684</c:v>
                </c:pt>
                <c:pt idx="599">
                  <c:v>12.458332061767578</c:v>
                </c:pt>
                <c:pt idx="600">
                  <c:v>12.479166030883789</c:v>
                </c:pt>
                <c:pt idx="601">
                  <c:v>12.499999046325684</c:v>
                </c:pt>
                <c:pt idx="602">
                  <c:v>12.520832061767578</c:v>
                </c:pt>
                <c:pt idx="603">
                  <c:v>12.541666030883789</c:v>
                </c:pt>
                <c:pt idx="604">
                  <c:v>12.562499046325684</c:v>
                </c:pt>
                <c:pt idx="605">
                  <c:v>12.583332061767578</c:v>
                </c:pt>
                <c:pt idx="606">
                  <c:v>12.604166030883789</c:v>
                </c:pt>
                <c:pt idx="607">
                  <c:v>12.624999046325684</c:v>
                </c:pt>
                <c:pt idx="608">
                  <c:v>12.645832061767578</c:v>
                </c:pt>
                <c:pt idx="609">
                  <c:v>12.666666030883789</c:v>
                </c:pt>
                <c:pt idx="610">
                  <c:v>12.687499046325684</c:v>
                </c:pt>
                <c:pt idx="611">
                  <c:v>12.708332061767578</c:v>
                </c:pt>
                <c:pt idx="612">
                  <c:v>12.729166030883789</c:v>
                </c:pt>
                <c:pt idx="613">
                  <c:v>12.749999046325684</c:v>
                </c:pt>
                <c:pt idx="614">
                  <c:v>12.770832061767578</c:v>
                </c:pt>
                <c:pt idx="615">
                  <c:v>12.791666030883789</c:v>
                </c:pt>
                <c:pt idx="616">
                  <c:v>12.812499046325684</c:v>
                </c:pt>
                <c:pt idx="617">
                  <c:v>12.833332061767578</c:v>
                </c:pt>
                <c:pt idx="618">
                  <c:v>12.854166030883789</c:v>
                </c:pt>
                <c:pt idx="619">
                  <c:v>12.874999046325684</c:v>
                </c:pt>
                <c:pt idx="620">
                  <c:v>12.895832061767578</c:v>
                </c:pt>
                <c:pt idx="621">
                  <c:v>12.916666030883789</c:v>
                </c:pt>
                <c:pt idx="622">
                  <c:v>12.937499046325684</c:v>
                </c:pt>
                <c:pt idx="623">
                  <c:v>12.958332061767578</c:v>
                </c:pt>
                <c:pt idx="624">
                  <c:v>12.979166030883789</c:v>
                </c:pt>
                <c:pt idx="625">
                  <c:v>12.999999046325684</c:v>
                </c:pt>
                <c:pt idx="626">
                  <c:v>13.020832061767578</c:v>
                </c:pt>
                <c:pt idx="627">
                  <c:v>13.041666030883789</c:v>
                </c:pt>
                <c:pt idx="628">
                  <c:v>13.062499046325684</c:v>
                </c:pt>
                <c:pt idx="629">
                  <c:v>13.083332061767578</c:v>
                </c:pt>
                <c:pt idx="630">
                  <c:v>13.104166030883789</c:v>
                </c:pt>
                <c:pt idx="631">
                  <c:v>13.124999046325684</c:v>
                </c:pt>
                <c:pt idx="632">
                  <c:v>13.145832061767578</c:v>
                </c:pt>
                <c:pt idx="633">
                  <c:v>13.166666030883789</c:v>
                </c:pt>
                <c:pt idx="634">
                  <c:v>13.187499046325684</c:v>
                </c:pt>
                <c:pt idx="635">
                  <c:v>13.208332061767578</c:v>
                </c:pt>
                <c:pt idx="636">
                  <c:v>13.229166030883789</c:v>
                </c:pt>
                <c:pt idx="637">
                  <c:v>13.249999046325684</c:v>
                </c:pt>
                <c:pt idx="638">
                  <c:v>13.270832061767578</c:v>
                </c:pt>
                <c:pt idx="639">
                  <c:v>13.291666030883789</c:v>
                </c:pt>
                <c:pt idx="640">
                  <c:v>13.312499046325684</c:v>
                </c:pt>
                <c:pt idx="641">
                  <c:v>13.333332061767578</c:v>
                </c:pt>
                <c:pt idx="642">
                  <c:v>13.354166030883789</c:v>
                </c:pt>
                <c:pt idx="643">
                  <c:v>13.374999046325684</c:v>
                </c:pt>
                <c:pt idx="644">
                  <c:v>13.395832061767578</c:v>
                </c:pt>
                <c:pt idx="645">
                  <c:v>13.416666030883789</c:v>
                </c:pt>
                <c:pt idx="646">
                  <c:v>13.437499046325684</c:v>
                </c:pt>
                <c:pt idx="647">
                  <c:v>13.458332061767578</c:v>
                </c:pt>
                <c:pt idx="648">
                  <c:v>13.479166030883789</c:v>
                </c:pt>
                <c:pt idx="649">
                  <c:v>13.499999046325684</c:v>
                </c:pt>
                <c:pt idx="650">
                  <c:v>13.520832061767578</c:v>
                </c:pt>
                <c:pt idx="651">
                  <c:v>13.541666030883789</c:v>
                </c:pt>
                <c:pt idx="652">
                  <c:v>13.562499046325684</c:v>
                </c:pt>
                <c:pt idx="653">
                  <c:v>13.583332061767578</c:v>
                </c:pt>
                <c:pt idx="654">
                  <c:v>13.604166030883789</c:v>
                </c:pt>
                <c:pt idx="655">
                  <c:v>13.624999046325684</c:v>
                </c:pt>
                <c:pt idx="656">
                  <c:v>13.645832061767578</c:v>
                </c:pt>
                <c:pt idx="657">
                  <c:v>13.666666030883789</c:v>
                </c:pt>
                <c:pt idx="658">
                  <c:v>13.687499046325684</c:v>
                </c:pt>
                <c:pt idx="659">
                  <c:v>13.708332061767578</c:v>
                </c:pt>
                <c:pt idx="660">
                  <c:v>13.729166030883789</c:v>
                </c:pt>
                <c:pt idx="661">
                  <c:v>13.749999046325684</c:v>
                </c:pt>
                <c:pt idx="662">
                  <c:v>13.770832061767578</c:v>
                </c:pt>
                <c:pt idx="663">
                  <c:v>13.791666030883789</c:v>
                </c:pt>
                <c:pt idx="664">
                  <c:v>13.812499046325684</c:v>
                </c:pt>
                <c:pt idx="665">
                  <c:v>13.833332061767578</c:v>
                </c:pt>
                <c:pt idx="666">
                  <c:v>13.854166030883789</c:v>
                </c:pt>
                <c:pt idx="667">
                  <c:v>13.874999046325684</c:v>
                </c:pt>
                <c:pt idx="668">
                  <c:v>13.895832061767578</c:v>
                </c:pt>
                <c:pt idx="669">
                  <c:v>13.916666030883789</c:v>
                </c:pt>
                <c:pt idx="670">
                  <c:v>13.937499046325684</c:v>
                </c:pt>
                <c:pt idx="671">
                  <c:v>13.958332061767578</c:v>
                </c:pt>
                <c:pt idx="672">
                  <c:v>13.979166030883789</c:v>
                </c:pt>
                <c:pt idx="673">
                  <c:v>13.999999046325684</c:v>
                </c:pt>
                <c:pt idx="674">
                  <c:v>14.020832061767578</c:v>
                </c:pt>
                <c:pt idx="675">
                  <c:v>14.041666030883789</c:v>
                </c:pt>
                <c:pt idx="676">
                  <c:v>14.062499046325684</c:v>
                </c:pt>
                <c:pt idx="677">
                  <c:v>14.083332061767578</c:v>
                </c:pt>
                <c:pt idx="678">
                  <c:v>14.104166030883789</c:v>
                </c:pt>
                <c:pt idx="679">
                  <c:v>14.124999046325684</c:v>
                </c:pt>
                <c:pt idx="680">
                  <c:v>14.145832061767578</c:v>
                </c:pt>
                <c:pt idx="681">
                  <c:v>14.166666030883789</c:v>
                </c:pt>
                <c:pt idx="682">
                  <c:v>14.187499046325684</c:v>
                </c:pt>
                <c:pt idx="683">
                  <c:v>14.208332061767578</c:v>
                </c:pt>
                <c:pt idx="684">
                  <c:v>14.229166030883789</c:v>
                </c:pt>
                <c:pt idx="685">
                  <c:v>14.249999046325684</c:v>
                </c:pt>
                <c:pt idx="686">
                  <c:v>14.270832061767578</c:v>
                </c:pt>
                <c:pt idx="687">
                  <c:v>14.291666030883789</c:v>
                </c:pt>
                <c:pt idx="688">
                  <c:v>14.312499046325684</c:v>
                </c:pt>
                <c:pt idx="689">
                  <c:v>14.333332061767578</c:v>
                </c:pt>
                <c:pt idx="690">
                  <c:v>14.354166030883789</c:v>
                </c:pt>
                <c:pt idx="691">
                  <c:v>14.374999046325684</c:v>
                </c:pt>
                <c:pt idx="692">
                  <c:v>14.395832061767578</c:v>
                </c:pt>
                <c:pt idx="693">
                  <c:v>14.416666030883789</c:v>
                </c:pt>
                <c:pt idx="694">
                  <c:v>14.437499046325684</c:v>
                </c:pt>
                <c:pt idx="695">
                  <c:v>14.458332061767578</c:v>
                </c:pt>
                <c:pt idx="696">
                  <c:v>14.479166030883789</c:v>
                </c:pt>
                <c:pt idx="697">
                  <c:v>14.499999046325684</c:v>
                </c:pt>
                <c:pt idx="698">
                  <c:v>14.520832061767578</c:v>
                </c:pt>
                <c:pt idx="699">
                  <c:v>14.541666030883789</c:v>
                </c:pt>
                <c:pt idx="700">
                  <c:v>14.562499046325684</c:v>
                </c:pt>
                <c:pt idx="701">
                  <c:v>14.583332061767578</c:v>
                </c:pt>
                <c:pt idx="702">
                  <c:v>14.604166030883789</c:v>
                </c:pt>
                <c:pt idx="703">
                  <c:v>14.624999046325684</c:v>
                </c:pt>
                <c:pt idx="704">
                  <c:v>14.645832061767578</c:v>
                </c:pt>
                <c:pt idx="705">
                  <c:v>14.666666030883789</c:v>
                </c:pt>
                <c:pt idx="706">
                  <c:v>14.687499046325684</c:v>
                </c:pt>
                <c:pt idx="707">
                  <c:v>14.708332061767578</c:v>
                </c:pt>
                <c:pt idx="708">
                  <c:v>14.729166030883789</c:v>
                </c:pt>
                <c:pt idx="709">
                  <c:v>14.749999046325684</c:v>
                </c:pt>
                <c:pt idx="710">
                  <c:v>14.770832061767578</c:v>
                </c:pt>
                <c:pt idx="711">
                  <c:v>14.791666030883789</c:v>
                </c:pt>
                <c:pt idx="712">
                  <c:v>14.812499046325684</c:v>
                </c:pt>
                <c:pt idx="713">
                  <c:v>14.833332061767578</c:v>
                </c:pt>
                <c:pt idx="714">
                  <c:v>14.854166030883789</c:v>
                </c:pt>
                <c:pt idx="715">
                  <c:v>14.874999046325684</c:v>
                </c:pt>
                <c:pt idx="716">
                  <c:v>14.895832061767578</c:v>
                </c:pt>
                <c:pt idx="717">
                  <c:v>14.916666030883789</c:v>
                </c:pt>
                <c:pt idx="718">
                  <c:v>14.937499046325684</c:v>
                </c:pt>
                <c:pt idx="719">
                  <c:v>14.958332061767578</c:v>
                </c:pt>
                <c:pt idx="720">
                  <c:v>14.979166030883789</c:v>
                </c:pt>
                <c:pt idx="721">
                  <c:v>14.999999046325684</c:v>
                </c:pt>
                <c:pt idx="722">
                  <c:v>15.020832061767578</c:v>
                </c:pt>
                <c:pt idx="723">
                  <c:v>15.041666030883789</c:v>
                </c:pt>
                <c:pt idx="724">
                  <c:v>15.062499046325684</c:v>
                </c:pt>
                <c:pt idx="725">
                  <c:v>15.083332061767578</c:v>
                </c:pt>
                <c:pt idx="726">
                  <c:v>15.104166030883789</c:v>
                </c:pt>
                <c:pt idx="727">
                  <c:v>15.124999046325684</c:v>
                </c:pt>
                <c:pt idx="728">
                  <c:v>15.145832061767578</c:v>
                </c:pt>
                <c:pt idx="729">
                  <c:v>15.166666030883789</c:v>
                </c:pt>
                <c:pt idx="730">
                  <c:v>15.187499046325684</c:v>
                </c:pt>
                <c:pt idx="731">
                  <c:v>15.208332061767578</c:v>
                </c:pt>
                <c:pt idx="732">
                  <c:v>15.229166030883789</c:v>
                </c:pt>
                <c:pt idx="733">
                  <c:v>15.249999046325684</c:v>
                </c:pt>
                <c:pt idx="734">
                  <c:v>15.270832061767578</c:v>
                </c:pt>
                <c:pt idx="735">
                  <c:v>15.291666030883789</c:v>
                </c:pt>
                <c:pt idx="736">
                  <c:v>15.312499046325684</c:v>
                </c:pt>
                <c:pt idx="737">
                  <c:v>15.333332061767578</c:v>
                </c:pt>
                <c:pt idx="738">
                  <c:v>15.354166030883789</c:v>
                </c:pt>
                <c:pt idx="739">
                  <c:v>15.374999046325684</c:v>
                </c:pt>
                <c:pt idx="740">
                  <c:v>15.395832061767578</c:v>
                </c:pt>
                <c:pt idx="741">
                  <c:v>15.416666030883789</c:v>
                </c:pt>
                <c:pt idx="742">
                  <c:v>15.437499046325684</c:v>
                </c:pt>
                <c:pt idx="743">
                  <c:v>15.458332061767578</c:v>
                </c:pt>
                <c:pt idx="744">
                  <c:v>15.479166030883789</c:v>
                </c:pt>
                <c:pt idx="745">
                  <c:v>15.499999046325684</c:v>
                </c:pt>
                <c:pt idx="746">
                  <c:v>15.520832061767578</c:v>
                </c:pt>
                <c:pt idx="747">
                  <c:v>15.541666030883789</c:v>
                </c:pt>
                <c:pt idx="748">
                  <c:v>15.562499046325684</c:v>
                </c:pt>
                <c:pt idx="749">
                  <c:v>15.583332061767578</c:v>
                </c:pt>
                <c:pt idx="750">
                  <c:v>15.604166030883789</c:v>
                </c:pt>
                <c:pt idx="751">
                  <c:v>15.624999046325684</c:v>
                </c:pt>
                <c:pt idx="752">
                  <c:v>15.645832061767578</c:v>
                </c:pt>
                <c:pt idx="753">
                  <c:v>15.666666030883789</c:v>
                </c:pt>
                <c:pt idx="754">
                  <c:v>15.687499046325684</c:v>
                </c:pt>
                <c:pt idx="755">
                  <c:v>15.708332061767578</c:v>
                </c:pt>
                <c:pt idx="756">
                  <c:v>15.729166030883789</c:v>
                </c:pt>
                <c:pt idx="757">
                  <c:v>15.749999046325684</c:v>
                </c:pt>
                <c:pt idx="758">
                  <c:v>15.770832061767578</c:v>
                </c:pt>
                <c:pt idx="759">
                  <c:v>15.791666030883789</c:v>
                </c:pt>
                <c:pt idx="760">
                  <c:v>15.812499046325684</c:v>
                </c:pt>
                <c:pt idx="761">
                  <c:v>15.833332061767578</c:v>
                </c:pt>
                <c:pt idx="762">
                  <c:v>15.854166030883789</c:v>
                </c:pt>
                <c:pt idx="763">
                  <c:v>15.874999046325684</c:v>
                </c:pt>
                <c:pt idx="764">
                  <c:v>15.895832061767578</c:v>
                </c:pt>
                <c:pt idx="765">
                  <c:v>15.916666030883789</c:v>
                </c:pt>
                <c:pt idx="766">
                  <c:v>15.937499046325684</c:v>
                </c:pt>
                <c:pt idx="767">
                  <c:v>15.958332061767578</c:v>
                </c:pt>
                <c:pt idx="768">
                  <c:v>15.979166030883789</c:v>
                </c:pt>
                <c:pt idx="769">
                  <c:v>15.999999046325684</c:v>
                </c:pt>
                <c:pt idx="770">
                  <c:v>16.020832061767578</c:v>
                </c:pt>
                <c:pt idx="771">
                  <c:v>16.041666030883789</c:v>
                </c:pt>
                <c:pt idx="772">
                  <c:v>16.062498092651367</c:v>
                </c:pt>
                <c:pt idx="773">
                  <c:v>16.083332061767578</c:v>
                </c:pt>
                <c:pt idx="774">
                  <c:v>16.104166030883789</c:v>
                </c:pt>
                <c:pt idx="775">
                  <c:v>16.124998092651367</c:v>
                </c:pt>
                <c:pt idx="776">
                  <c:v>16.145832061767578</c:v>
                </c:pt>
                <c:pt idx="777">
                  <c:v>16.166666030883789</c:v>
                </c:pt>
                <c:pt idx="778">
                  <c:v>16.187498092651367</c:v>
                </c:pt>
                <c:pt idx="779">
                  <c:v>16.208332061767578</c:v>
                </c:pt>
                <c:pt idx="780">
                  <c:v>16.229166030883789</c:v>
                </c:pt>
                <c:pt idx="781">
                  <c:v>16.249998092651367</c:v>
                </c:pt>
                <c:pt idx="782">
                  <c:v>16.270832061767578</c:v>
                </c:pt>
                <c:pt idx="783">
                  <c:v>16.291666030883789</c:v>
                </c:pt>
                <c:pt idx="784">
                  <c:v>16.312498092651367</c:v>
                </c:pt>
                <c:pt idx="785">
                  <c:v>16.333332061767578</c:v>
                </c:pt>
                <c:pt idx="786">
                  <c:v>16.354166030883789</c:v>
                </c:pt>
                <c:pt idx="787">
                  <c:v>16.374998092651367</c:v>
                </c:pt>
                <c:pt idx="788">
                  <c:v>16.395832061767578</c:v>
                </c:pt>
                <c:pt idx="789">
                  <c:v>16.416666030883789</c:v>
                </c:pt>
                <c:pt idx="790">
                  <c:v>16.437498092651367</c:v>
                </c:pt>
                <c:pt idx="791">
                  <c:v>16.458332061767578</c:v>
                </c:pt>
                <c:pt idx="792">
                  <c:v>16.479166030883789</c:v>
                </c:pt>
                <c:pt idx="793">
                  <c:v>16.499998092651367</c:v>
                </c:pt>
                <c:pt idx="794">
                  <c:v>16.520832061767578</c:v>
                </c:pt>
                <c:pt idx="795">
                  <c:v>16.541666030883789</c:v>
                </c:pt>
                <c:pt idx="796">
                  <c:v>16.562498092651367</c:v>
                </c:pt>
                <c:pt idx="797">
                  <c:v>16.583332061767578</c:v>
                </c:pt>
                <c:pt idx="798">
                  <c:v>16.604166030883789</c:v>
                </c:pt>
                <c:pt idx="799">
                  <c:v>16.624998092651367</c:v>
                </c:pt>
                <c:pt idx="800">
                  <c:v>16.645832061767578</c:v>
                </c:pt>
                <c:pt idx="801">
                  <c:v>16.666666030883789</c:v>
                </c:pt>
                <c:pt idx="802">
                  <c:v>16.687498092651367</c:v>
                </c:pt>
                <c:pt idx="803">
                  <c:v>16.708332061767578</c:v>
                </c:pt>
                <c:pt idx="804">
                  <c:v>16.729166030883789</c:v>
                </c:pt>
                <c:pt idx="805">
                  <c:v>16.749998092651367</c:v>
                </c:pt>
                <c:pt idx="806">
                  <c:v>16.770832061767578</c:v>
                </c:pt>
                <c:pt idx="807">
                  <c:v>16.791666030883789</c:v>
                </c:pt>
                <c:pt idx="808">
                  <c:v>16.812498092651367</c:v>
                </c:pt>
                <c:pt idx="809">
                  <c:v>16.833332061767578</c:v>
                </c:pt>
                <c:pt idx="810">
                  <c:v>16.854166030883789</c:v>
                </c:pt>
                <c:pt idx="811">
                  <c:v>16.874998092651367</c:v>
                </c:pt>
                <c:pt idx="812">
                  <c:v>16.895832061767578</c:v>
                </c:pt>
                <c:pt idx="813">
                  <c:v>16.916666030883789</c:v>
                </c:pt>
                <c:pt idx="814">
                  <c:v>16.937498092651367</c:v>
                </c:pt>
                <c:pt idx="815">
                  <c:v>16.958332061767578</c:v>
                </c:pt>
                <c:pt idx="816">
                  <c:v>16.979166030883789</c:v>
                </c:pt>
                <c:pt idx="817">
                  <c:v>16.999998092651367</c:v>
                </c:pt>
                <c:pt idx="818">
                  <c:v>17.020832061767578</c:v>
                </c:pt>
                <c:pt idx="819">
                  <c:v>17.041666030883789</c:v>
                </c:pt>
                <c:pt idx="820">
                  <c:v>17.062498092651367</c:v>
                </c:pt>
                <c:pt idx="821">
                  <c:v>17.083332061767578</c:v>
                </c:pt>
                <c:pt idx="822">
                  <c:v>17.104166030883789</c:v>
                </c:pt>
                <c:pt idx="823">
                  <c:v>17.124998092651367</c:v>
                </c:pt>
                <c:pt idx="824">
                  <c:v>17.145832061767578</c:v>
                </c:pt>
                <c:pt idx="825">
                  <c:v>17.166666030883789</c:v>
                </c:pt>
                <c:pt idx="826">
                  <c:v>17.187498092651367</c:v>
                </c:pt>
                <c:pt idx="827">
                  <c:v>17.208332061767578</c:v>
                </c:pt>
                <c:pt idx="828">
                  <c:v>17.229166030883789</c:v>
                </c:pt>
                <c:pt idx="829">
                  <c:v>17.249998092651367</c:v>
                </c:pt>
                <c:pt idx="830">
                  <c:v>17.270832061767578</c:v>
                </c:pt>
                <c:pt idx="831">
                  <c:v>17.291666030883789</c:v>
                </c:pt>
                <c:pt idx="832">
                  <c:v>17.312498092651367</c:v>
                </c:pt>
                <c:pt idx="833">
                  <c:v>17.333332061767578</c:v>
                </c:pt>
                <c:pt idx="834">
                  <c:v>17.354166030883789</c:v>
                </c:pt>
                <c:pt idx="835">
                  <c:v>17.374998092651367</c:v>
                </c:pt>
                <c:pt idx="836">
                  <c:v>17.395832061767578</c:v>
                </c:pt>
                <c:pt idx="837">
                  <c:v>17.416666030883789</c:v>
                </c:pt>
                <c:pt idx="838">
                  <c:v>17.437498092651367</c:v>
                </c:pt>
                <c:pt idx="839">
                  <c:v>17.458332061767578</c:v>
                </c:pt>
                <c:pt idx="840">
                  <c:v>17.479166030883789</c:v>
                </c:pt>
                <c:pt idx="841">
                  <c:v>17.499998092651367</c:v>
                </c:pt>
                <c:pt idx="842">
                  <c:v>17.520832061767578</c:v>
                </c:pt>
                <c:pt idx="843">
                  <c:v>17.541666030883789</c:v>
                </c:pt>
                <c:pt idx="844">
                  <c:v>17.562498092651367</c:v>
                </c:pt>
                <c:pt idx="845">
                  <c:v>17.583332061767578</c:v>
                </c:pt>
                <c:pt idx="846">
                  <c:v>17.604166030883789</c:v>
                </c:pt>
                <c:pt idx="847">
                  <c:v>17.624998092651367</c:v>
                </c:pt>
                <c:pt idx="848">
                  <c:v>17.645832061767578</c:v>
                </c:pt>
                <c:pt idx="849">
                  <c:v>17.666666030883789</c:v>
                </c:pt>
                <c:pt idx="850">
                  <c:v>17.687498092651367</c:v>
                </c:pt>
                <c:pt idx="851">
                  <c:v>17.708332061767578</c:v>
                </c:pt>
                <c:pt idx="852">
                  <c:v>17.729166030883789</c:v>
                </c:pt>
                <c:pt idx="853">
                  <c:v>17.749998092651367</c:v>
                </c:pt>
                <c:pt idx="854">
                  <c:v>17.770832061767578</c:v>
                </c:pt>
                <c:pt idx="855">
                  <c:v>17.791666030883789</c:v>
                </c:pt>
                <c:pt idx="856">
                  <c:v>17.812498092651367</c:v>
                </c:pt>
                <c:pt idx="857">
                  <c:v>17.833332061767578</c:v>
                </c:pt>
                <c:pt idx="858">
                  <c:v>17.854166030883789</c:v>
                </c:pt>
                <c:pt idx="859">
                  <c:v>17.874998092651367</c:v>
                </c:pt>
                <c:pt idx="860">
                  <c:v>17.895832061767578</c:v>
                </c:pt>
                <c:pt idx="861">
                  <c:v>17.916666030883789</c:v>
                </c:pt>
                <c:pt idx="862">
                  <c:v>17.937498092651367</c:v>
                </c:pt>
                <c:pt idx="863">
                  <c:v>17.958332061767578</c:v>
                </c:pt>
                <c:pt idx="864">
                  <c:v>17.979166030883789</c:v>
                </c:pt>
                <c:pt idx="865">
                  <c:v>17.999998092651367</c:v>
                </c:pt>
                <c:pt idx="866">
                  <c:v>18.020832061767578</c:v>
                </c:pt>
                <c:pt idx="867">
                  <c:v>18.041666030883789</c:v>
                </c:pt>
                <c:pt idx="868">
                  <c:v>18.062498092651367</c:v>
                </c:pt>
                <c:pt idx="869">
                  <c:v>18.083332061767578</c:v>
                </c:pt>
                <c:pt idx="870">
                  <c:v>18.104166030883789</c:v>
                </c:pt>
                <c:pt idx="871">
                  <c:v>18.124998092651367</c:v>
                </c:pt>
                <c:pt idx="872">
                  <c:v>18.145832061767578</c:v>
                </c:pt>
                <c:pt idx="873">
                  <c:v>18.166666030883789</c:v>
                </c:pt>
                <c:pt idx="874">
                  <c:v>18.187498092651367</c:v>
                </c:pt>
                <c:pt idx="875">
                  <c:v>18.208332061767578</c:v>
                </c:pt>
                <c:pt idx="876">
                  <c:v>18.229166030883789</c:v>
                </c:pt>
                <c:pt idx="877">
                  <c:v>18.249998092651367</c:v>
                </c:pt>
                <c:pt idx="878">
                  <c:v>18.270832061767578</c:v>
                </c:pt>
                <c:pt idx="879">
                  <c:v>18.291666030883789</c:v>
                </c:pt>
                <c:pt idx="880">
                  <c:v>18.312498092651367</c:v>
                </c:pt>
                <c:pt idx="881">
                  <c:v>18.333332061767578</c:v>
                </c:pt>
                <c:pt idx="882">
                  <c:v>18.354166030883789</c:v>
                </c:pt>
                <c:pt idx="883">
                  <c:v>18.374998092651367</c:v>
                </c:pt>
                <c:pt idx="884">
                  <c:v>18.395832061767578</c:v>
                </c:pt>
                <c:pt idx="885">
                  <c:v>18.416666030883789</c:v>
                </c:pt>
                <c:pt idx="886">
                  <c:v>18.437498092651367</c:v>
                </c:pt>
                <c:pt idx="887">
                  <c:v>18.458332061767578</c:v>
                </c:pt>
                <c:pt idx="888">
                  <c:v>18.479166030883789</c:v>
                </c:pt>
                <c:pt idx="889">
                  <c:v>18.499998092651367</c:v>
                </c:pt>
                <c:pt idx="890">
                  <c:v>18.520832061767578</c:v>
                </c:pt>
                <c:pt idx="891">
                  <c:v>18.541666030883789</c:v>
                </c:pt>
                <c:pt idx="892">
                  <c:v>18.562498092651367</c:v>
                </c:pt>
                <c:pt idx="893">
                  <c:v>18.583332061767578</c:v>
                </c:pt>
                <c:pt idx="894">
                  <c:v>18.604166030883789</c:v>
                </c:pt>
                <c:pt idx="895">
                  <c:v>18.625</c:v>
                </c:pt>
                <c:pt idx="896">
                  <c:v>18.645832061767578</c:v>
                </c:pt>
                <c:pt idx="897">
                  <c:v>18.666666030883789</c:v>
                </c:pt>
                <c:pt idx="898">
                  <c:v>18.6875</c:v>
                </c:pt>
                <c:pt idx="899">
                  <c:v>18.708332061767578</c:v>
                </c:pt>
                <c:pt idx="900">
                  <c:v>18.729166030883789</c:v>
                </c:pt>
                <c:pt idx="901">
                  <c:v>18.75</c:v>
                </c:pt>
                <c:pt idx="902">
                  <c:v>18.770832061767578</c:v>
                </c:pt>
                <c:pt idx="903">
                  <c:v>18.791666030883789</c:v>
                </c:pt>
                <c:pt idx="904">
                  <c:v>18.8125</c:v>
                </c:pt>
                <c:pt idx="905">
                  <c:v>18.833332061767578</c:v>
                </c:pt>
                <c:pt idx="906">
                  <c:v>18.854166030883789</c:v>
                </c:pt>
                <c:pt idx="907">
                  <c:v>18.875</c:v>
                </c:pt>
                <c:pt idx="908">
                  <c:v>18.895832061767578</c:v>
                </c:pt>
                <c:pt idx="909">
                  <c:v>18.916666030883789</c:v>
                </c:pt>
                <c:pt idx="910">
                  <c:v>18.9375</c:v>
                </c:pt>
                <c:pt idx="911">
                  <c:v>18.958332061767578</c:v>
                </c:pt>
                <c:pt idx="912">
                  <c:v>18.979166030883789</c:v>
                </c:pt>
                <c:pt idx="913">
                  <c:v>19</c:v>
                </c:pt>
                <c:pt idx="914">
                  <c:v>19.020832061767578</c:v>
                </c:pt>
                <c:pt idx="915">
                  <c:v>19.041666030883789</c:v>
                </c:pt>
                <c:pt idx="916">
                  <c:v>19.0625</c:v>
                </c:pt>
                <c:pt idx="917">
                  <c:v>19.083332061767578</c:v>
                </c:pt>
                <c:pt idx="918">
                  <c:v>19.104166030883789</c:v>
                </c:pt>
                <c:pt idx="919">
                  <c:v>19.125</c:v>
                </c:pt>
                <c:pt idx="920">
                  <c:v>19.145832061767578</c:v>
                </c:pt>
                <c:pt idx="921">
                  <c:v>19.166666030883789</c:v>
                </c:pt>
                <c:pt idx="922">
                  <c:v>19.1875</c:v>
                </c:pt>
                <c:pt idx="923">
                  <c:v>19.208332061767578</c:v>
                </c:pt>
                <c:pt idx="924">
                  <c:v>19.229166030883789</c:v>
                </c:pt>
                <c:pt idx="925">
                  <c:v>19.25</c:v>
                </c:pt>
                <c:pt idx="926">
                  <c:v>19.270832061767578</c:v>
                </c:pt>
                <c:pt idx="927">
                  <c:v>19.291666030883789</c:v>
                </c:pt>
                <c:pt idx="928">
                  <c:v>19.3125</c:v>
                </c:pt>
                <c:pt idx="929">
                  <c:v>19.333332061767578</c:v>
                </c:pt>
                <c:pt idx="930">
                  <c:v>19.354166030883789</c:v>
                </c:pt>
                <c:pt idx="931">
                  <c:v>19.375</c:v>
                </c:pt>
                <c:pt idx="932">
                  <c:v>19.395832061767578</c:v>
                </c:pt>
                <c:pt idx="933">
                  <c:v>19.416666030883789</c:v>
                </c:pt>
                <c:pt idx="934">
                  <c:v>19.4375</c:v>
                </c:pt>
                <c:pt idx="935">
                  <c:v>19.458332061767578</c:v>
                </c:pt>
                <c:pt idx="936">
                  <c:v>19.479166030883789</c:v>
                </c:pt>
                <c:pt idx="937">
                  <c:v>19.5</c:v>
                </c:pt>
                <c:pt idx="938">
                  <c:v>19.520832061767578</c:v>
                </c:pt>
                <c:pt idx="939">
                  <c:v>19.541666030883789</c:v>
                </c:pt>
                <c:pt idx="940">
                  <c:v>19.5625</c:v>
                </c:pt>
                <c:pt idx="941">
                  <c:v>19.583332061767578</c:v>
                </c:pt>
                <c:pt idx="942">
                  <c:v>19.604166030883789</c:v>
                </c:pt>
                <c:pt idx="943">
                  <c:v>19.625</c:v>
                </c:pt>
                <c:pt idx="944">
                  <c:v>19.645832061767578</c:v>
                </c:pt>
                <c:pt idx="945">
                  <c:v>19.666666030883789</c:v>
                </c:pt>
                <c:pt idx="946">
                  <c:v>19.6875</c:v>
                </c:pt>
                <c:pt idx="947">
                  <c:v>19.708332061767578</c:v>
                </c:pt>
                <c:pt idx="948">
                  <c:v>19.729166030883789</c:v>
                </c:pt>
                <c:pt idx="949">
                  <c:v>19.75</c:v>
                </c:pt>
                <c:pt idx="950">
                  <c:v>19.770832061767578</c:v>
                </c:pt>
                <c:pt idx="951">
                  <c:v>19.791666030883789</c:v>
                </c:pt>
                <c:pt idx="952">
                  <c:v>19.8125</c:v>
                </c:pt>
                <c:pt idx="953">
                  <c:v>19.833332061767578</c:v>
                </c:pt>
                <c:pt idx="954">
                  <c:v>19.854166030883789</c:v>
                </c:pt>
                <c:pt idx="955">
                  <c:v>19.875</c:v>
                </c:pt>
                <c:pt idx="956">
                  <c:v>19.895832061767578</c:v>
                </c:pt>
                <c:pt idx="957">
                  <c:v>19.916666030883789</c:v>
                </c:pt>
                <c:pt idx="958">
                  <c:v>19.9375</c:v>
                </c:pt>
                <c:pt idx="959">
                  <c:v>19.958332061767578</c:v>
                </c:pt>
                <c:pt idx="960">
                  <c:v>19.979166030883789</c:v>
                </c:pt>
                <c:pt idx="961">
                  <c:v>20</c:v>
                </c:pt>
              </c:numCache>
            </c:numRef>
          </c:xVal>
          <c:yVal>
            <c:numRef>
              <c:f>Sheet1!$C$2:$C$963</c:f>
              <c:numCache>
                <c:formatCode>General</c:formatCode>
                <c:ptCount val="962"/>
                <c:pt idx="0">
                  <c:v>60</c:v>
                </c:pt>
                <c:pt idx="1">
                  <c:v>60.000007629394531</c:v>
                </c:pt>
                <c:pt idx="2">
                  <c:v>60.000015258789063</c:v>
                </c:pt>
                <c:pt idx="3">
                  <c:v>60.000030517578125</c:v>
                </c:pt>
                <c:pt idx="4">
                  <c:v>60.000034332275391</c:v>
                </c:pt>
                <c:pt idx="5">
                  <c:v>60.000049591064453</c:v>
                </c:pt>
                <c:pt idx="6">
                  <c:v>60.000057220458984</c:v>
                </c:pt>
                <c:pt idx="7">
                  <c:v>60.000064849853516</c:v>
                </c:pt>
                <c:pt idx="8">
                  <c:v>60.000072479248047</c:v>
                </c:pt>
                <c:pt idx="9">
                  <c:v>60.000072479248047</c:v>
                </c:pt>
                <c:pt idx="10">
                  <c:v>60.000080108642578</c:v>
                </c:pt>
                <c:pt idx="11">
                  <c:v>60.000083923339844</c:v>
                </c:pt>
                <c:pt idx="12">
                  <c:v>60.000083923339844</c:v>
                </c:pt>
                <c:pt idx="13">
                  <c:v>60.000091552734375</c:v>
                </c:pt>
                <c:pt idx="14">
                  <c:v>60.000091552734375</c:v>
                </c:pt>
                <c:pt idx="15">
                  <c:v>60.000091552734375</c:v>
                </c:pt>
                <c:pt idx="16">
                  <c:v>60.000099182128906</c:v>
                </c:pt>
                <c:pt idx="17">
                  <c:v>60.000099182128906</c:v>
                </c:pt>
                <c:pt idx="18">
                  <c:v>60.000099182128906</c:v>
                </c:pt>
                <c:pt idx="19">
                  <c:v>60.000099182128906</c:v>
                </c:pt>
                <c:pt idx="20">
                  <c:v>60.000099182128906</c:v>
                </c:pt>
                <c:pt idx="21">
                  <c:v>60.000091552734375</c:v>
                </c:pt>
                <c:pt idx="22">
                  <c:v>60.000091552734375</c:v>
                </c:pt>
                <c:pt idx="23">
                  <c:v>60.000091552734375</c:v>
                </c:pt>
                <c:pt idx="24">
                  <c:v>60.000091552734375</c:v>
                </c:pt>
                <c:pt idx="25">
                  <c:v>60.000091552734375</c:v>
                </c:pt>
                <c:pt idx="26">
                  <c:v>59.978073120117188</c:v>
                </c:pt>
                <c:pt idx="27">
                  <c:v>59.959762573242188</c:v>
                </c:pt>
                <c:pt idx="28">
                  <c:v>59.941699981689453</c:v>
                </c:pt>
                <c:pt idx="29">
                  <c:v>59.923511505126953</c:v>
                </c:pt>
                <c:pt idx="30">
                  <c:v>59.905311584472656</c:v>
                </c:pt>
                <c:pt idx="31">
                  <c:v>59.887130737304687</c:v>
                </c:pt>
                <c:pt idx="32">
                  <c:v>59.86895751953125</c:v>
                </c:pt>
                <c:pt idx="33">
                  <c:v>59.850818634033203</c:v>
                </c:pt>
                <c:pt idx="34">
                  <c:v>59.832782745361328</c:v>
                </c:pt>
                <c:pt idx="35">
                  <c:v>59.814888000488281</c:v>
                </c:pt>
                <c:pt idx="36">
                  <c:v>59.797279357910156</c:v>
                </c:pt>
                <c:pt idx="37">
                  <c:v>59.780036926269531</c:v>
                </c:pt>
                <c:pt idx="38">
                  <c:v>59.76324462890625</c:v>
                </c:pt>
                <c:pt idx="39">
                  <c:v>59.746959686279297</c:v>
                </c:pt>
                <c:pt idx="40">
                  <c:v>59.731243133544922</c:v>
                </c:pt>
                <c:pt idx="41">
                  <c:v>59.716110229492188</c:v>
                </c:pt>
                <c:pt idx="42">
                  <c:v>59.701568603515625</c:v>
                </c:pt>
                <c:pt idx="43">
                  <c:v>59.687568664550781</c:v>
                </c:pt>
                <c:pt idx="44">
                  <c:v>59.674171447753906</c:v>
                </c:pt>
                <c:pt idx="45">
                  <c:v>59.661281585693359</c:v>
                </c:pt>
                <c:pt idx="46">
                  <c:v>59.648849487304688</c:v>
                </c:pt>
                <c:pt idx="47">
                  <c:v>59.636810302734375</c:v>
                </c:pt>
                <c:pt idx="48">
                  <c:v>59.625076293945313</c:v>
                </c:pt>
                <c:pt idx="49">
                  <c:v>59.613559722900391</c:v>
                </c:pt>
                <c:pt idx="50">
                  <c:v>59.602176666259766</c:v>
                </c:pt>
                <c:pt idx="51">
                  <c:v>59.59088134765625</c:v>
                </c:pt>
                <c:pt idx="52">
                  <c:v>59.579513549804688</c:v>
                </c:pt>
                <c:pt idx="53">
                  <c:v>59.568264007568359</c:v>
                </c:pt>
                <c:pt idx="54">
                  <c:v>59.556846618652344</c:v>
                </c:pt>
                <c:pt idx="55">
                  <c:v>59.545265197753906</c:v>
                </c:pt>
                <c:pt idx="56">
                  <c:v>59.533287048339844</c:v>
                </c:pt>
                <c:pt idx="57">
                  <c:v>59.521034240722656</c:v>
                </c:pt>
                <c:pt idx="58">
                  <c:v>59.508750915527344</c:v>
                </c:pt>
                <c:pt idx="59">
                  <c:v>59.496162414550781</c:v>
                </c:pt>
                <c:pt idx="60">
                  <c:v>59.483207702636719</c:v>
                </c:pt>
                <c:pt idx="61">
                  <c:v>59.470203399658203</c:v>
                </c:pt>
                <c:pt idx="62">
                  <c:v>59.45709228515625</c:v>
                </c:pt>
                <c:pt idx="63">
                  <c:v>59.446590423583984</c:v>
                </c:pt>
                <c:pt idx="64">
                  <c:v>59.436382293701172</c:v>
                </c:pt>
                <c:pt idx="65">
                  <c:v>59.426647186279297</c:v>
                </c:pt>
                <c:pt idx="66">
                  <c:v>59.418712615966797</c:v>
                </c:pt>
                <c:pt idx="67">
                  <c:v>59.409946441650391</c:v>
                </c:pt>
                <c:pt idx="68">
                  <c:v>59.400356292724609</c:v>
                </c:pt>
                <c:pt idx="69">
                  <c:v>59.390357971191406</c:v>
                </c:pt>
                <c:pt idx="70">
                  <c:v>59.380199432373047</c:v>
                </c:pt>
                <c:pt idx="71">
                  <c:v>59.370014190673828</c:v>
                </c:pt>
                <c:pt idx="72">
                  <c:v>59.359878540039063</c:v>
                </c:pt>
                <c:pt idx="73">
                  <c:v>59.349826812744141</c:v>
                </c:pt>
                <c:pt idx="74">
                  <c:v>59.339900970458984</c:v>
                </c:pt>
                <c:pt idx="75">
                  <c:v>59.330169677734375</c:v>
                </c:pt>
                <c:pt idx="76">
                  <c:v>59.320560455322266</c:v>
                </c:pt>
                <c:pt idx="77">
                  <c:v>59.311222076416016</c:v>
                </c:pt>
                <c:pt idx="78">
                  <c:v>59.302173614501953</c:v>
                </c:pt>
                <c:pt idx="79">
                  <c:v>59.293460845947266</c:v>
                </c:pt>
                <c:pt idx="80">
                  <c:v>59.285148620605469</c:v>
                </c:pt>
                <c:pt idx="81">
                  <c:v>59.277305603027344</c:v>
                </c:pt>
                <c:pt idx="82">
                  <c:v>59.270008087158203</c:v>
                </c:pt>
                <c:pt idx="83">
                  <c:v>59.263313293457031</c:v>
                </c:pt>
                <c:pt idx="84">
                  <c:v>59.257369995117188</c:v>
                </c:pt>
                <c:pt idx="85">
                  <c:v>59.252071380615234</c:v>
                </c:pt>
                <c:pt idx="86">
                  <c:v>59.247722625732422</c:v>
                </c:pt>
                <c:pt idx="87">
                  <c:v>59.244285583496094</c:v>
                </c:pt>
                <c:pt idx="88">
                  <c:v>59.241748809814453</c:v>
                </c:pt>
                <c:pt idx="89">
                  <c:v>59.240116119384766</c:v>
                </c:pt>
                <c:pt idx="90">
                  <c:v>59.239341735839844</c:v>
                </c:pt>
                <c:pt idx="91">
                  <c:v>59.239376068115234</c:v>
                </c:pt>
                <c:pt idx="92">
                  <c:v>59.240108489990234</c:v>
                </c:pt>
                <c:pt idx="93">
                  <c:v>59.241455078125</c:v>
                </c:pt>
                <c:pt idx="94">
                  <c:v>59.243278503417969</c:v>
                </c:pt>
                <c:pt idx="95">
                  <c:v>59.245513916015625</c:v>
                </c:pt>
                <c:pt idx="96">
                  <c:v>59.248031616210938</c:v>
                </c:pt>
                <c:pt idx="97">
                  <c:v>59.250709533691406</c:v>
                </c:pt>
                <c:pt idx="98">
                  <c:v>59.25341796875</c:v>
                </c:pt>
                <c:pt idx="99">
                  <c:v>59.256027221679688</c:v>
                </c:pt>
                <c:pt idx="100">
                  <c:v>59.258434295654297</c:v>
                </c:pt>
                <c:pt idx="101">
                  <c:v>59.260540008544922</c:v>
                </c:pt>
                <c:pt idx="102">
                  <c:v>59.262214660644531</c:v>
                </c:pt>
                <c:pt idx="103">
                  <c:v>59.263553619384766</c:v>
                </c:pt>
                <c:pt idx="104">
                  <c:v>59.264236450195313</c:v>
                </c:pt>
                <c:pt idx="105">
                  <c:v>59.264236450195313</c:v>
                </c:pt>
                <c:pt idx="106">
                  <c:v>59.249782562255859</c:v>
                </c:pt>
                <c:pt idx="107">
                  <c:v>59.237533569335938</c:v>
                </c:pt>
                <c:pt idx="108">
                  <c:v>59.230907440185547</c:v>
                </c:pt>
                <c:pt idx="109">
                  <c:v>59.223529815673828</c:v>
                </c:pt>
                <c:pt idx="110">
                  <c:v>59.215969085693359</c:v>
                </c:pt>
                <c:pt idx="111">
                  <c:v>59.208660125732422</c:v>
                </c:pt>
                <c:pt idx="112">
                  <c:v>59.201416015625</c:v>
                </c:pt>
                <c:pt idx="113">
                  <c:v>59.194660186767578</c:v>
                </c:pt>
                <c:pt idx="114">
                  <c:v>59.188030242919922</c:v>
                </c:pt>
                <c:pt idx="115">
                  <c:v>59.181522369384766</c:v>
                </c:pt>
                <c:pt idx="116">
                  <c:v>59.175483703613281</c:v>
                </c:pt>
                <c:pt idx="117">
                  <c:v>59.170001983642578</c:v>
                </c:pt>
                <c:pt idx="118">
                  <c:v>59.164813995361328</c:v>
                </c:pt>
                <c:pt idx="119">
                  <c:v>59.159996032714844</c:v>
                </c:pt>
                <c:pt idx="120">
                  <c:v>59.155380249023437</c:v>
                </c:pt>
                <c:pt idx="121">
                  <c:v>59.150642395019531</c:v>
                </c:pt>
                <c:pt idx="122">
                  <c:v>59.146167755126953</c:v>
                </c:pt>
                <c:pt idx="123">
                  <c:v>59.142055511474609</c:v>
                </c:pt>
                <c:pt idx="124">
                  <c:v>59.138126373291016</c:v>
                </c:pt>
                <c:pt idx="125">
                  <c:v>59.134197235107422</c:v>
                </c:pt>
                <c:pt idx="126">
                  <c:v>59.130443572998047</c:v>
                </c:pt>
                <c:pt idx="127">
                  <c:v>59.126846313476563</c:v>
                </c:pt>
                <c:pt idx="128">
                  <c:v>59.123661041259766</c:v>
                </c:pt>
                <c:pt idx="129">
                  <c:v>59.120761871337891</c:v>
                </c:pt>
                <c:pt idx="130">
                  <c:v>59.118179321289062</c:v>
                </c:pt>
                <c:pt idx="131">
                  <c:v>59.115917205810547</c:v>
                </c:pt>
                <c:pt idx="132">
                  <c:v>59.113994598388672</c:v>
                </c:pt>
                <c:pt idx="133">
                  <c:v>59.112396240234375</c:v>
                </c:pt>
                <c:pt idx="134">
                  <c:v>59.111122131347656</c:v>
                </c:pt>
                <c:pt idx="135">
                  <c:v>59.110088348388672</c:v>
                </c:pt>
                <c:pt idx="136">
                  <c:v>59.109336853027344</c:v>
                </c:pt>
                <c:pt idx="137">
                  <c:v>59.108833312988281</c:v>
                </c:pt>
                <c:pt idx="138">
                  <c:v>59.108558654785156</c:v>
                </c:pt>
                <c:pt idx="139">
                  <c:v>59.108493804931641</c:v>
                </c:pt>
                <c:pt idx="140">
                  <c:v>59.108623504638672</c:v>
                </c:pt>
                <c:pt idx="141">
                  <c:v>59.108913421630859</c:v>
                </c:pt>
                <c:pt idx="142">
                  <c:v>59.109336853027344</c:v>
                </c:pt>
                <c:pt idx="143">
                  <c:v>59.109828948974609</c:v>
                </c:pt>
                <c:pt idx="144">
                  <c:v>59.110408782958984</c:v>
                </c:pt>
                <c:pt idx="145">
                  <c:v>59.110977172851563</c:v>
                </c:pt>
                <c:pt idx="146">
                  <c:v>59.111515045166016</c:v>
                </c:pt>
                <c:pt idx="147">
                  <c:v>59.112014770507813</c:v>
                </c:pt>
                <c:pt idx="148">
                  <c:v>59.112449645996094</c:v>
                </c:pt>
                <c:pt idx="149">
                  <c:v>59.112804412841797</c:v>
                </c:pt>
                <c:pt idx="150">
                  <c:v>59.113044738769531</c:v>
                </c:pt>
                <c:pt idx="151">
                  <c:v>59.113140106201172</c:v>
                </c:pt>
                <c:pt idx="152">
                  <c:v>59.113052368164062</c:v>
                </c:pt>
                <c:pt idx="153">
                  <c:v>59.112812042236328</c:v>
                </c:pt>
                <c:pt idx="154">
                  <c:v>59.112350463867188</c:v>
                </c:pt>
                <c:pt idx="155">
                  <c:v>59.111675262451172</c:v>
                </c:pt>
                <c:pt idx="156">
                  <c:v>59.110790252685547</c:v>
                </c:pt>
                <c:pt idx="157">
                  <c:v>59.109710693359375</c:v>
                </c:pt>
                <c:pt idx="158">
                  <c:v>59.108448028564453</c:v>
                </c:pt>
                <c:pt idx="159">
                  <c:v>59.107006072998047</c:v>
                </c:pt>
                <c:pt idx="160">
                  <c:v>59.105396270751953</c:v>
                </c:pt>
                <c:pt idx="161">
                  <c:v>59.103645324707031</c:v>
                </c:pt>
                <c:pt idx="162">
                  <c:v>59.101737976074219</c:v>
                </c:pt>
                <c:pt idx="163">
                  <c:v>59.099723815917969</c:v>
                </c:pt>
                <c:pt idx="164">
                  <c:v>59.097618103027344</c:v>
                </c:pt>
                <c:pt idx="165">
                  <c:v>59.095447540283203</c:v>
                </c:pt>
                <c:pt idx="166">
                  <c:v>59.09326171875</c:v>
                </c:pt>
                <c:pt idx="167">
                  <c:v>59.091121673583984</c:v>
                </c:pt>
                <c:pt idx="168">
                  <c:v>59.089042663574219</c:v>
                </c:pt>
                <c:pt idx="169">
                  <c:v>59.0870361328125</c:v>
                </c:pt>
                <c:pt idx="170">
                  <c:v>59.085140228271484</c:v>
                </c:pt>
                <c:pt idx="171">
                  <c:v>59.083278656005859</c:v>
                </c:pt>
                <c:pt idx="172">
                  <c:v>59.081527709960938</c:v>
                </c:pt>
                <c:pt idx="173">
                  <c:v>59.079875946044922</c:v>
                </c:pt>
                <c:pt idx="174">
                  <c:v>59.078319549560547</c:v>
                </c:pt>
                <c:pt idx="175">
                  <c:v>59.076869964599609</c:v>
                </c:pt>
                <c:pt idx="176">
                  <c:v>59.075531005859375</c:v>
                </c:pt>
                <c:pt idx="177">
                  <c:v>59.074317932128906</c:v>
                </c:pt>
                <c:pt idx="178">
                  <c:v>59.073219299316406</c:v>
                </c:pt>
                <c:pt idx="179">
                  <c:v>59.072257995605469</c:v>
                </c:pt>
                <c:pt idx="180">
                  <c:v>59.071384429931641</c:v>
                </c:pt>
                <c:pt idx="181">
                  <c:v>59.070640563964844</c:v>
                </c:pt>
                <c:pt idx="182">
                  <c:v>59.07000732421875</c:v>
                </c:pt>
                <c:pt idx="183">
                  <c:v>59.069484710693359</c:v>
                </c:pt>
                <c:pt idx="184">
                  <c:v>59.069065093994141</c:v>
                </c:pt>
                <c:pt idx="185">
                  <c:v>59.068740844726563</c:v>
                </c:pt>
                <c:pt idx="186">
                  <c:v>59.068508148193359</c:v>
                </c:pt>
                <c:pt idx="187">
                  <c:v>59.068359375</c:v>
                </c:pt>
                <c:pt idx="188">
                  <c:v>59.068279266357422</c:v>
                </c:pt>
                <c:pt idx="189">
                  <c:v>59.068264007568359</c:v>
                </c:pt>
                <c:pt idx="190">
                  <c:v>59.068309783935547</c:v>
                </c:pt>
                <c:pt idx="191">
                  <c:v>59.068405151367187</c:v>
                </c:pt>
                <c:pt idx="192">
                  <c:v>59.068534851074219</c:v>
                </c:pt>
                <c:pt idx="193">
                  <c:v>59.068702697753906</c:v>
                </c:pt>
                <c:pt idx="194">
                  <c:v>59.068885803222656</c:v>
                </c:pt>
                <c:pt idx="195">
                  <c:v>59.069084167480469</c:v>
                </c:pt>
                <c:pt idx="196">
                  <c:v>59.069290161132813</c:v>
                </c:pt>
                <c:pt idx="197">
                  <c:v>59.069496154785156</c:v>
                </c:pt>
                <c:pt idx="198">
                  <c:v>59.069679260253906</c:v>
                </c:pt>
                <c:pt idx="199">
                  <c:v>59.069847106933594</c:v>
                </c:pt>
                <c:pt idx="200">
                  <c:v>59.069980621337891</c:v>
                </c:pt>
                <c:pt idx="201">
                  <c:v>59.070079803466797</c:v>
                </c:pt>
                <c:pt idx="202">
                  <c:v>59.070133209228516</c:v>
                </c:pt>
                <c:pt idx="203">
                  <c:v>59.070137023925781</c:v>
                </c:pt>
                <c:pt idx="204">
                  <c:v>59.070083618164063</c:v>
                </c:pt>
                <c:pt idx="205">
                  <c:v>59.069972991943359</c:v>
                </c:pt>
                <c:pt idx="206">
                  <c:v>59.069801330566406</c:v>
                </c:pt>
                <c:pt idx="207">
                  <c:v>59.069564819335938</c:v>
                </c:pt>
                <c:pt idx="208">
                  <c:v>59.069267272949219</c:v>
                </c:pt>
                <c:pt idx="209">
                  <c:v>59.068904876708984</c:v>
                </c:pt>
                <c:pt idx="210">
                  <c:v>59.0684814453125</c:v>
                </c:pt>
                <c:pt idx="211">
                  <c:v>59.067996978759766</c:v>
                </c:pt>
                <c:pt idx="212">
                  <c:v>59.067455291748047</c:v>
                </c:pt>
                <c:pt idx="213">
                  <c:v>59.066864013671875</c:v>
                </c:pt>
                <c:pt idx="214">
                  <c:v>59.066226959228516</c:v>
                </c:pt>
                <c:pt idx="215">
                  <c:v>59.065547943115234</c:v>
                </c:pt>
                <c:pt idx="216">
                  <c:v>59.064834594726563</c:v>
                </c:pt>
                <c:pt idx="217">
                  <c:v>59.064094543457031</c:v>
                </c:pt>
                <c:pt idx="218">
                  <c:v>59.063335418701172</c:v>
                </c:pt>
                <c:pt idx="219">
                  <c:v>59.062568664550781</c:v>
                </c:pt>
                <c:pt idx="220">
                  <c:v>59.061798095703125</c:v>
                </c:pt>
                <c:pt idx="221">
                  <c:v>59.061038970947266</c:v>
                </c:pt>
                <c:pt idx="222">
                  <c:v>59.060295104980469</c:v>
                </c:pt>
                <c:pt idx="223">
                  <c:v>59.0595703125</c:v>
                </c:pt>
                <c:pt idx="224">
                  <c:v>59.058879852294922</c:v>
                </c:pt>
                <c:pt idx="225">
                  <c:v>59.058231353759766</c:v>
                </c:pt>
                <c:pt idx="226">
                  <c:v>59.057628631591797</c:v>
                </c:pt>
                <c:pt idx="227">
                  <c:v>59.057079315185547</c:v>
                </c:pt>
                <c:pt idx="228">
                  <c:v>59.056587219238281</c:v>
                </c:pt>
                <c:pt idx="229">
                  <c:v>59.056163787841797</c:v>
                </c:pt>
                <c:pt idx="230">
                  <c:v>59.055801391601563</c:v>
                </c:pt>
                <c:pt idx="231">
                  <c:v>59.055511474609375</c:v>
                </c:pt>
                <c:pt idx="232">
                  <c:v>59.055294036865234</c:v>
                </c:pt>
                <c:pt idx="233">
                  <c:v>59.055149078369141</c:v>
                </c:pt>
                <c:pt idx="234">
                  <c:v>59.055061340332031</c:v>
                </c:pt>
                <c:pt idx="235">
                  <c:v>59.055049896240234</c:v>
                </c:pt>
                <c:pt idx="236">
                  <c:v>59.055103302001953</c:v>
                </c:pt>
                <c:pt idx="237">
                  <c:v>59.055217742919922</c:v>
                </c:pt>
                <c:pt idx="238">
                  <c:v>59.055393218994141</c:v>
                </c:pt>
                <c:pt idx="239">
                  <c:v>59.055614471435547</c:v>
                </c:pt>
                <c:pt idx="240">
                  <c:v>59.055889129638672</c:v>
                </c:pt>
                <c:pt idx="241">
                  <c:v>59.056201934814453</c:v>
                </c:pt>
                <c:pt idx="242">
                  <c:v>59.056560516357422</c:v>
                </c:pt>
                <c:pt idx="243">
                  <c:v>59.056922912597656</c:v>
                </c:pt>
                <c:pt idx="244">
                  <c:v>59.057319641113281</c:v>
                </c:pt>
                <c:pt idx="245">
                  <c:v>59.0577392578125</c:v>
                </c:pt>
                <c:pt idx="246">
                  <c:v>59.05816650390625</c:v>
                </c:pt>
                <c:pt idx="247">
                  <c:v>59.058597564697266</c:v>
                </c:pt>
                <c:pt idx="248">
                  <c:v>59.059032440185547</c:v>
                </c:pt>
                <c:pt idx="249">
                  <c:v>59.059459686279297</c:v>
                </c:pt>
                <c:pt idx="250">
                  <c:v>59.059879302978516</c:v>
                </c:pt>
                <c:pt idx="251">
                  <c:v>59.060295104980469</c:v>
                </c:pt>
                <c:pt idx="252">
                  <c:v>59.060680389404297</c:v>
                </c:pt>
                <c:pt idx="253">
                  <c:v>59.061058044433594</c:v>
                </c:pt>
                <c:pt idx="254">
                  <c:v>59.061416625976563</c:v>
                </c:pt>
                <c:pt idx="255">
                  <c:v>59.061756134033203</c:v>
                </c:pt>
                <c:pt idx="256">
                  <c:v>59.06207275390625</c:v>
                </c:pt>
                <c:pt idx="257">
                  <c:v>59.062370300292969</c:v>
                </c:pt>
                <c:pt idx="258">
                  <c:v>59.062644958496094</c:v>
                </c:pt>
                <c:pt idx="259">
                  <c:v>59.062900543212891</c:v>
                </c:pt>
                <c:pt idx="260">
                  <c:v>59.063133239746094</c:v>
                </c:pt>
                <c:pt idx="261">
                  <c:v>59.063346862792969</c:v>
                </c:pt>
                <c:pt idx="262">
                  <c:v>59.063541412353516</c:v>
                </c:pt>
                <c:pt idx="263">
                  <c:v>59.063713073730469</c:v>
                </c:pt>
                <c:pt idx="264">
                  <c:v>59.063865661621094</c:v>
                </c:pt>
                <c:pt idx="265">
                  <c:v>59.064002990722656</c:v>
                </c:pt>
                <c:pt idx="266">
                  <c:v>59.064128875732422</c:v>
                </c:pt>
                <c:pt idx="267">
                  <c:v>59.064231872558594</c:v>
                </c:pt>
                <c:pt idx="268">
                  <c:v>59.064327239990234</c:v>
                </c:pt>
                <c:pt idx="269">
                  <c:v>59.064403533935547</c:v>
                </c:pt>
                <c:pt idx="270">
                  <c:v>59.064476013183594</c:v>
                </c:pt>
                <c:pt idx="271">
                  <c:v>59.064540863037109</c:v>
                </c:pt>
                <c:pt idx="272">
                  <c:v>59.064598083496094</c:v>
                </c:pt>
                <c:pt idx="273">
                  <c:v>59.064651489257813</c:v>
                </c:pt>
                <c:pt idx="274">
                  <c:v>59.064704895019531</c:v>
                </c:pt>
                <c:pt idx="275">
                  <c:v>59.064754486083984</c:v>
                </c:pt>
                <c:pt idx="276">
                  <c:v>59.064811706542969</c:v>
                </c:pt>
                <c:pt idx="277">
                  <c:v>59.064872741699219</c:v>
                </c:pt>
                <c:pt idx="278">
                  <c:v>59.064937591552734</c:v>
                </c:pt>
                <c:pt idx="279">
                  <c:v>59.065021514892578</c:v>
                </c:pt>
                <c:pt idx="280">
                  <c:v>59.065113067626953</c:v>
                </c:pt>
                <c:pt idx="281">
                  <c:v>59.065227508544922</c:v>
                </c:pt>
                <c:pt idx="282">
                  <c:v>59.065361022949219</c:v>
                </c:pt>
                <c:pt idx="283">
                  <c:v>59.065517425537109</c:v>
                </c:pt>
                <c:pt idx="284">
                  <c:v>59.065704345703125</c:v>
                </c:pt>
                <c:pt idx="285">
                  <c:v>59.065914154052734</c:v>
                </c:pt>
                <c:pt idx="286">
                  <c:v>59.066162109375</c:v>
                </c:pt>
                <c:pt idx="287">
                  <c:v>59.066444396972656</c:v>
                </c:pt>
                <c:pt idx="288">
                  <c:v>59.066753387451172</c:v>
                </c:pt>
                <c:pt idx="289">
                  <c:v>59.067100524902344</c:v>
                </c:pt>
                <c:pt idx="290">
                  <c:v>59.067489624023438</c:v>
                </c:pt>
                <c:pt idx="291">
                  <c:v>59.067916870117188</c:v>
                </c:pt>
                <c:pt idx="292">
                  <c:v>59.068386077880859</c:v>
                </c:pt>
                <c:pt idx="293">
                  <c:v>59.068893432617187</c:v>
                </c:pt>
                <c:pt idx="294">
                  <c:v>59.069442749023438</c:v>
                </c:pt>
                <c:pt idx="295">
                  <c:v>59.070026397705078</c:v>
                </c:pt>
                <c:pt idx="296">
                  <c:v>59.070659637451172</c:v>
                </c:pt>
                <c:pt idx="297">
                  <c:v>59.071311950683594</c:v>
                </c:pt>
                <c:pt idx="298">
                  <c:v>59.072006225585938</c:v>
                </c:pt>
                <c:pt idx="299">
                  <c:v>59.072727203369141</c:v>
                </c:pt>
                <c:pt idx="300">
                  <c:v>59.073478698730469</c:v>
                </c:pt>
                <c:pt idx="301">
                  <c:v>59.074253082275391</c:v>
                </c:pt>
                <c:pt idx="302">
                  <c:v>59.075046539306641</c:v>
                </c:pt>
                <c:pt idx="303">
                  <c:v>59.075855255126953</c:v>
                </c:pt>
                <c:pt idx="304">
                  <c:v>59.076667785644531</c:v>
                </c:pt>
                <c:pt idx="305">
                  <c:v>59.077499389648438</c:v>
                </c:pt>
                <c:pt idx="306">
                  <c:v>59.078319549560547</c:v>
                </c:pt>
                <c:pt idx="307">
                  <c:v>59.079139709472656</c:v>
                </c:pt>
                <c:pt idx="308">
                  <c:v>59.079959869384766</c:v>
                </c:pt>
                <c:pt idx="309">
                  <c:v>59.080764770507813</c:v>
                </c:pt>
                <c:pt idx="310">
                  <c:v>59.081554412841797</c:v>
                </c:pt>
                <c:pt idx="311">
                  <c:v>59.082324981689453</c:v>
                </c:pt>
                <c:pt idx="312">
                  <c:v>59.083076477050781</c:v>
                </c:pt>
                <c:pt idx="313">
                  <c:v>59.083808898925781</c:v>
                </c:pt>
                <c:pt idx="314">
                  <c:v>59.084510803222656</c:v>
                </c:pt>
                <c:pt idx="315">
                  <c:v>59.085193634033203</c:v>
                </c:pt>
                <c:pt idx="316">
                  <c:v>59.085849761962891</c:v>
                </c:pt>
                <c:pt idx="317">
                  <c:v>59.086479187011719</c:v>
                </c:pt>
                <c:pt idx="318">
                  <c:v>59.087081909179688</c:v>
                </c:pt>
                <c:pt idx="319">
                  <c:v>59.087665557861328</c:v>
                </c:pt>
                <c:pt idx="320">
                  <c:v>59.088222503662109</c:v>
                </c:pt>
                <c:pt idx="321">
                  <c:v>59.088760375976563</c:v>
                </c:pt>
                <c:pt idx="322">
                  <c:v>59.089279174804688</c:v>
                </c:pt>
                <c:pt idx="323">
                  <c:v>59.089778900146484</c:v>
                </c:pt>
                <c:pt idx="324">
                  <c:v>59.09027099609375</c:v>
                </c:pt>
                <c:pt idx="325">
                  <c:v>59.090744018554687</c:v>
                </c:pt>
                <c:pt idx="326">
                  <c:v>59.091213226318359</c:v>
                </c:pt>
                <c:pt idx="327">
                  <c:v>59.091678619384766</c:v>
                </c:pt>
                <c:pt idx="328">
                  <c:v>59.092136383056641</c:v>
                </c:pt>
                <c:pt idx="329">
                  <c:v>59.092597961425781</c:v>
                </c:pt>
                <c:pt idx="330">
                  <c:v>59.093063354492188</c:v>
                </c:pt>
                <c:pt idx="331">
                  <c:v>59.093536376953125</c:v>
                </c:pt>
                <c:pt idx="332">
                  <c:v>59.094013214111328</c:v>
                </c:pt>
                <c:pt idx="333">
                  <c:v>59.094509124755859</c:v>
                </c:pt>
                <c:pt idx="334">
                  <c:v>59.095016479492187</c:v>
                </c:pt>
                <c:pt idx="335">
                  <c:v>59.095542907714844</c:v>
                </c:pt>
                <c:pt idx="336">
                  <c:v>59.096092224121094</c:v>
                </c:pt>
                <c:pt idx="337">
                  <c:v>59.096664428710938</c:v>
                </c:pt>
                <c:pt idx="338">
                  <c:v>59.097259521484375</c:v>
                </c:pt>
                <c:pt idx="339">
                  <c:v>59.097885131835938</c:v>
                </c:pt>
                <c:pt idx="340">
                  <c:v>59.098537445068359</c:v>
                </c:pt>
                <c:pt idx="341">
                  <c:v>59.099224090576172</c:v>
                </c:pt>
                <c:pt idx="342">
                  <c:v>59.099933624267578</c:v>
                </c:pt>
                <c:pt idx="343">
                  <c:v>59.100677490234375</c:v>
                </c:pt>
                <c:pt idx="344">
                  <c:v>59.101455688476563</c:v>
                </c:pt>
                <c:pt idx="345">
                  <c:v>59.102264404296875</c:v>
                </c:pt>
                <c:pt idx="346">
                  <c:v>59.103103637695313</c:v>
                </c:pt>
                <c:pt idx="347">
                  <c:v>59.103973388671875</c:v>
                </c:pt>
                <c:pt idx="348">
                  <c:v>59.104873657226563</c:v>
                </c:pt>
                <c:pt idx="349">
                  <c:v>59.105800628662109</c:v>
                </c:pt>
                <c:pt idx="350">
                  <c:v>59.106761932373047</c:v>
                </c:pt>
                <c:pt idx="351">
                  <c:v>59.107734680175781</c:v>
                </c:pt>
                <c:pt idx="352">
                  <c:v>59.108737945556641</c:v>
                </c:pt>
                <c:pt idx="353">
                  <c:v>59.109760284423828</c:v>
                </c:pt>
                <c:pt idx="354">
                  <c:v>59.110797882080078</c:v>
                </c:pt>
                <c:pt idx="355">
                  <c:v>59.111854553222656</c:v>
                </c:pt>
                <c:pt idx="356">
                  <c:v>59.112918853759766</c:v>
                </c:pt>
                <c:pt idx="357">
                  <c:v>59.113994598388672</c:v>
                </c:pt>
                <c:pt idx="358">
                  <c:v>59.115074157714844</c:v>
                </c:pt>
                <c:pt idx="359">
                  <c:v>59.116161346435547</c:v>
                </c:pt>
                <c:pt idx="360">
                  <c:v>59.117244720458984</c:v>
                </c:pt>
                <c:pt idx="361">
                  <c:v>59.118324279785156</c:v>
                </c:pt>
                <c:pt idx="362">
                  <c:v>59.119400024414063</c:v>
                </c:pt>
                <c:pt idx="363">
                  <c:v>59.120464324951172</c:v>
                </c:pt>
                <c:pt idx="364">
                  <c:v>59.121517181396484</c:v>
                </c:pt>
                <c:pt idx="365">
                  <c:v>59.122550964355469</c:v>
                </c:pt>
                <c:pt idx="366">
                  <c:v>59.123573303222656</c:v>
                </c:pt>
                <c:pt idx="367">
                  <c:v>59.12457275390625</c:v>
                </c:pt>
                <c:pt idx="368">
                  <c:v>59.12554931640625</c:v>
                </c:pt>
                <c:pt idx="369">
                  <c:v>59.126506805419922</c:v>
                </c:pt>
                <c:pt idx="370">
                  <c:v>59.12744140625</c:v>
                </c:pt>
                <c:pt idx="371">
                  <c:v>59.128349304199219</c:v>
                </c:pt>
                <c:pt idx="372">
                  <c:v>59.129234313964844</c:v>
                </c:pt>
                <c:pt idx="373">
                  <c:v>59.130092620849609</c:v>
                </c:pt>
                <c:pt idx="374">
                  <c:v>59.130928039550781</c:v>
                </c:pt>
                <c:pt idx="375">
                  <c:v>59.131744384765625</c:v>
                </c:pt>
                <c:pt idx="376">
                  <c:v>59.132537841796875</c:v>
                </c:pt>
                <c:pt idx="377">
                  <c:v>59.133308410644531</c:v>
                </c:pt>
                <c:pt idx="378">
                  <c:v>59.134075164794922</c:v>
                </c:pt>
                <c:pt idx="379">
                  <c:v>59.134819030761719</c:v>
                </c:pt>
                <c:pt idx="380">
                  <c:v>59.135555267333984</c:v>
                </c:pt>
                <c:pt idx="381">
                  <c:v>59.136283874511719</c:v>
                </c:pt>
                <c:pt idx="382">
                  <c:v>59.137008666992188</c:v>
                </c:pt>
                <c:pt idx="383">
                  <c:v>59.137729644775391</c:v>
                </c:pt>
                <c:pt idx="384">
                  <c:v>59.138454437255859</c:v>
                </c:pt>
                <c:pt idx="385">
                  <c:v>59.139183044433594</c:v>
                </c:pt>
                <c:pt idx="386">
                  <c:v>59.139923095703125</c:v>
                </c:pt>
                <c:pt idx="387">
                  <c:v>59.140670776367188</c:v>
                </c:pt>
                <c:pt idx="388">
                  <c:v>59.141433715820313</c:v>
                </c:pt>
                <c:pt idx="389">
                  <c:v>59.142215728759766</c:v>
                </c:pt>
                <c:pt idx="390">
                  <c:v>59.143016815185547</c:v>
                </c:pt>
                <c:pt idx="391">
                  <c:v>59.143840789794922</c:v>
                </c:pt>
                <c:pt idx="392">
                  <c:v>59.144695281982422</c:v>
                </c:pt>
                <c:pt idx="393">
                  <c:v>59.14556884765625</c:v>
                </c:pt>
                <c:pt idx="394">
                  <c:v>59.146476745605469</c:v>
                </c:pt>
                <c:pt idx="395">
                  <c:v>59.147422790527344</c:v>
                </c:pt>
                <c:pt idx="396">
                  <c:v>59.148384094238281</c:v>
                </c:pt>
                <c:pt idx="397">
                  <c:v>59.149387359619141</c:v>
                </c:pt>
                <c:pt idx="398">
                  <c:v>59.150421142578125</c:v>
                </c:pt>
                <c:pt idx="399">
                  <c:v>59.1514892578125</c:v>
                </c:pt>
                <c:pt idx="400">
                  <c:v>59.152587890625</c:v>
                </c:pt>
                <c:pt idx="401">
                  <c:v>59.153713226318359</c:v>
                </c:pt>
                <c:pt idx="402">
                  <c:v>59.154869079589844</c:v>
                </c:pt>
                <c:pt idx="403">
                  <c:v>59.156044006347656</c:v>
                </c:pt>
                <c:pt idx="404">
                  <c:v>59.157253265380859</c:v>
                </c:pt>
                <c:pt idx="405">
                  <c:v>59.158470153808594</c:v>
                </c:pt>
                <c:pt idx="406">
                  <c:v>59.159709930419922</c:v>
                </c:pt>
                <c:pt idx="407">
                  <c:v>59.160957336425781</c:v>
                </c:pt>
                <c:pt idx="408">
                  <c:v>59.162220001220703</c:v>
                </c:pt>
                <c:pt idx="409">
                  <c:v>59.163486480712891</c:v>
                </c:pt>
                <c:pt idx="410">
                  <c:v>59.164752960205078</c:v>
                </c:pt>
                <c:pt idx="411">
                  <c:v>59.166023254394531</c:v>
                </c:pt>
                <c:pt idx="412">
                  <c:v>59.167282104492188</c:v>
                </c:pt>
                <c:pt idx="413">
                  <c:v>59.168537139892578</c:v>
                </c:pt>
                <c:pt idx="414">
                  <c:v>59.169773101806641</c:v>
                </c:pt>
                <c:pt idx="415">
                  <c:v>59.171001434326172</c:v>
                </c:pt>
                <c:pt idx="416">
                  <c:v>59.172206878662109</c:v>
                </c:pt>
                <c:pt idx="417">
                  <c:v>59.173397064208984</c:v>
                </c:pt>
                <c:pt idx="418">
                  <c:v>59.174560546875</c:v>
                </c:pt>
                <c:pt idx="419">
                  <c:v>59.175704956054687</c:v>
                </c:pt>
                <c:pt idx="420">
                  <c:v>59.17681884765625</c:v>
                </c:pt>
                <c:pt idx="421">
                  <c:v>59.177913665771484</c:v>
                </c:pt>
                <c:pt idx="422">
                  <c:v>59.178977966308594</c:v>
                </c:pt>
                <c:pt idx="423">
                  <c:v>59.180023193359375</c:v>
                </c:pt>
                <c:pt idx="424">
                  <c:v>59.181041717529297</c:v>
                </c:pt>
                <c:pt idx="425">
                  <c:v>59.182037353515625</c:v>
                </c:pt>
                <c:pt idx="426">
                  <c:v>59.183006286621094</c:v>
                </c:pt>
                <c:pt idx="427">
                  <c:v>59.183956146240234</c:v>
                </c:pt>
                <c:pt idx="428">
                  <c:v>59.184890747070313</c:v>
                </c:pt>
                <c:pt idx="429">
                  <c:v>59.185802459716797</c:v>
                </c:pt>
                <c:pt idx="430">
                  <c:v>59.186702728271484</c:v>
                </c:pt>
                <c:pt idx="431">
                  <c:v>59.187595367431641</c:v>
                </c:pt>
                <c:pt idx="432">
                  <c:v>59.1884765625</c:v>
                </c:pt>
                <c:pt idx="433">
                  <c:v>59.189353942871094</c:v>
                </c:pt>
                <c:pt idx="434">
                  <c:v>59.190231323242188</c:v>
                </c:pt>
                <c:pt idx="435">
                  <c:v>59.191104888916016</c:v>
                </c:pt>
                <c:pt idx="436">
                  <c:v>59.191989898681641</c:v>
                </c:pt>
                <c:pt idx="437">
                  <c:v>59.192882537841797</c:v>
                </c:pt>
                <c:pt idx="438">
                  <c:v>59.193790435791016</c:v>
                </c:pt>
                <c:pt idx="439">
                  <c:v>59.194709777832031</c:v>
                </c:pt>
                <c:pt idx="440">
                  <c:v>59.195648193359375</c:v>
                </c:pt>
                <c:pt idx="441">
                  <c:v>59.196601867675781</c:v>
                </c:pt>
                <c:pt idx="442">
                  <c:v>59.197578430175781</c:v>
                </c:pt>
                <c:pt idx="443">
                  <c:v>59.198585510253906</c:v>
                </c:pt>
                <c:pt idx="444">
                  <c:v>59.199611663818359</c:v>
                </c:pt>
                <c:pt idx="445">
                  <c:v>59.200664520263672</c:v>
                </c:pt>
                <c:pt idx="446">
                  <c:v>59.201744079589844</c:v>
                </c:pt>
                <c:pt idx="447">
                  <c:v>59.202854156494141</c:v>
                </c:pt>
                <c:pt idx="448">
                  <c:v>59.203983306884766</c:v>
                </c:pt>
                <c:pt idx="449">
                  <c:v>59.205150604248047</c:v>
                </c:pt>
                <c:pt idx="450">
                  <c:v>59.206321716308594</c:v>
                </c:pt>
                <c:pt idx="451">
                  <c:v>59.207527160644531</c:v>
                </c:pt>
                <c:pt idx="452">
                  <c:v>59.208759307861328</c:v>
                </c:pt>
                <c:pt idx="453">
                  <c:v>59.210006713867188</c:v>
                </c:pt>
                <c:pt idx="454">
                  <c:v>59.211273193359375</c:v>
                </c:pt>
                <c:pt idx="455">
                  <c:v>59.212554931640625</c:v>
                </c:pt>
                <c:pt idx="456">
                  <c:v>59.213851928710937</c:v>
                </c:pt>
                <c:pt idx="457">
                  <c:v>59.215152740478516</c:v>
                </c:pt>
                <c:pt idx="458">
                  <c:v>59.216468811035156</c:v>
                </c:pt>
                <c:pt idx="459">
                  <c:v>59.217784881591797</c:v>
                </c:pt>
                <c:pt idx="460">
                  <c:v>59.219108581542969</c:v>
                </c:pt>
                <c:pt idx="461">
                  <c:v>59.220428466796875</c:v>
                </c:pt>
                <c:pt idx="462">
                  <c:v>59.221744537353516</c:v>
                </c:pt>
                <c:pt idx="463">
                  <c:v>59.223052978515625</c:v>
                </c:pt>
                <c:pt idx="464">
                  <c:v>59.224353790283203</c:v>
                </c:pt>
                <c:pt idx="465">
                  <c:v>59.225643157958984</c:v>
                </c:pt>
                <c:pt idx="466">
                  <c:v>59.226921081542969</c:v>
                </c:pt>
                <c:pt idx="467">
                  <c:v>59.228179931640625</c:v>
                </c:pt>
                <c:pt idx="468">
                  <c:v>59.229419708251953</c:v>
                </c:pt>
                <c:pt idx="469">
                  <c:v>59.230644226074219</c:v>
                </c:pt>
                <c:pt idx="470">
                  <c:v>59.231842041015625</c:v>
                </c:pt>
                <c:pt idx="471">
                  <c:v>59.233024597167969</c:v>
                </c:pt>
                <c:pt idx="472">
                  <c:v>59.234180450439453</c:v>
                </c:pt>
                <c:pt idx="473">
                  <c:v>59.235321044921875</c:v>
                </c:pt>
                <c:pt idx="474">
                  <c:v>59.236434936523437</c:v>
                </c:pt>
                <c:pt idx="475">
                  <c:v>59.237533569335938</c:v>
                </c:pt>
                <c:pt idx="476">
                  <c:v>59.238605499267578</c:v>
                </c:pt>
                <c:pt idx="477">
                  <c:v>59.239673614501953</c:v>
                </c:pt>
                <c:pt idx="478">
                  <c:v>59.240715026855469</c:v>
                </c:pt>
                <c:pt idx="479">
                  <c:v>59.241744995117188</c:v>
                </c:pt>
                <c:pt idx="480">
                  <c:v>59.242771148681641</c:v>
                </c:pt>
                <c:pt idx="481">
                  <c:v>59.243778228759766</c:v>
                </c:pt>
                <c:pt idx="482">
                  <c:v>59.244781494140625</c:v>
                </c:pt>
                <c:pt idx="483">
                  <c:v>59.245780944824219</c:v>
                </c:pt>
                <c:pt idx="484">
                  <c:v>59.246780395507813</c:v>
                </c:pt>
                <c:pt idx="485">
                  <c:v>59.247772216796875</c:v>
                </c:pt>
                <c:pt idx="486">
                  <c:v>59.248775482177734</c:v>
                </c:pt>
                <c:pt idx="487">
                  <c:v>59.249774932861328</c:v>
                </c:pt>
                <c:pt idx="488">
                  <c:v>59.250785827636719</c:v>
                </c:pt>
                <c:pt idx="489">
                  <c:v>59.251804351806641</c:v>
                </c:pt>
                <c:pt idx="490">
                  <c:v>59.252830505371094</c:v>
                </c:pt>
                <c:pt idx="491">
                  <c:v>59.253875732421875</c:v>
                </c:pt>
                <c:pt idx="492">
                  <c:v>59.254928588867188</c:v>
                </c:pt>
                <c:pt idx="493">
                  <c:v>59.255996704101562</c:v>
                </c:pt>
                <c:pt idx="494">
                  <c:v>59.257091522216797</c:v>
                </c:pt>
                <c:pt idx="495">
                  <c:v>59.258193969726562</c:v>
                </c:pt>
                <c:pt idx="496">
                  <c:v>59.259315490722656</c:v>
                </c:pt>
                <c:pt idx="497">
                  <c:v>59.260459899902344</c:v>
                </c:pt>
                <c:pt idx="498">
                  <c:v>59.261619567871094</c:v>
                </c:pt>
                <c:pt idx="499">
                  <c:v>59.262802124023438</c:v>
                </c:pt>
                <c:pt idx="500">
                  <c:v>59.263999938964844</c:v>
                </c:pt>
                <c:pt idx="501">
                  <c:v>59.265220642089844</c:v>
                </c:pt>
                <c:pt idx="502">
                  <c:v>59.266456604003906</c:v>
                </c:pt>
                <c:pt idx="503">
                  <c:v>59.267711639404297</c:v>
                </c:pt>
                <c:pt idx="504">
                  <c:v>59.268970489501953</c:v>
                </c:pt>
                <c:pt idx="505">
                  <c:v>59.270244598388672</c:v>
                </c:pt>
                <c:pt idx="506">
                  <c:v>59.271533966064453</c:v>
                </c:pt>
                <c:pt idx="507">
                  <c:v>59.2728271484375</c:v>
                </c:pt>
                <c:pt idx="508">
                  <c:v>59.274131774902344</c:v>
                </c:pt>
                <c:pt idx="509">
                  <c:v>59.275436401367188</c:v>
                </c:pt>
                <c:pt idx="510">
                  <c:v>59.276744842529297</c:v>
                </c:pt>
                <c:pt idx="511">
                  <c:v>59.278045654296875</c:v>
                </c:pt>
                <c:pt idx="512">
                  <c:v>59.279350280761719</c:v>
                </c:pt>
                <c:pt idx="513">
                  <c:v>59.280651092529297</c:v>
                </c:pt>
                <c:pt idx="514">
                  <c:v>59.281944274902344</c:v>
                </c:pt>
                <c:pt idx="515">
                  <c:v>59.283226013183594</c:v>
                </c:pt>
                <c:pt idx="516">
                  <c:v>59.284507751464844</c:v>
                </c:pt>
                <c:pt idx="517">
                  <c:v>59.285770416259766</c:v>
                </c:pt>
                <c:pt idx="518">
                  <c:v>59.287021636962891</c:v>
                </c:pt>
                <c:pt idx="519">
                  <c:v>59.288265228271484</c:v>
                </c:pt>
                <c:pt idx="520">
                  <c:v>59.28948974609375</c:v>
                </c:pt>
                <c:pt idx="521">
                  <c:v>59.290706634521484</c:v>
                </c:pt>
                <c:pt idx="522">
                  <c:v>59.291900634765625</c:v>
                </c:pt>
                <c:pt idx="523">
                  <c:v>59.293087005615234</c:v>
                </c:pt>
                <c:pt idx="524">
                  <c:v>59.294254302978516</c:v>
                </c:pt>
                <c:pt idx="525">
                  <c:v>59.29541015625</c:v>
                </c:pt>
                <c:pt idx="526">
                  <c:v>59.296546936035156</c:v>
                </c:pt>
                <c:pt idx="527">
                  <c:v>59.297672271728516</c:v>
                </c:pt>
                <c:pt idx="528">
                  <c:v>59.298782348632813</c:v>
                </c:pt>
                <c:pt idx="529">
                  <c:v>59.299880981445313</c:v>
                </c:pt>
                <c:pt idx="530">
                  <c:v>59.30096435546875</c:v>
                </c:pt>
                <c:pt idx="531">
                  <c:v>59.302043914794922</c:v>
                </c:pt>
                <c:pt idx="532">
                  <c:v>59.303112030029297</c:v>
                </c:pt>
                <c:pt idx="533">
                  <c:v>59.304172515869141</c:v>
                </c:pt>
                <c:pt idx="534">
                  <c:v>59.305229187011719</c:v>
                </c:pt>
                <c:pt idx="535">
                  <c:v>59.306282043457031</c:v>
                </c:pt>
                <c:pt idx="536">
                  <c:v>59.307331085205078</c:v>
                </c:pt>
                <c:pt idx="537">
                  <c:v>59.308380126953125</c:v>
                </c:pt>
                <c:pt idx="538">
                  <c:v>59.309429168701172</c:v>
                </c:pt>
                <c:pt idx="539">
                  <c:v>59.310482025146484</c:v>
                </c:pt>
                <c:pt idx="540">
                  <c:v>59.311538696289063</c:v>
                </c:pt>
                <c:pt idx="541">
                  <c:v>59.312599182128906</c:v>
                </c:pt>
                <c:pt idx="542">
                  <c:v>59.313667297363281</c:v>
                </c:pt>
                <c:pt idx="543">
                  <c:v>59.314746856689453</c:v>
                </c:pt>
                <c:pt idx="544">
                  <c:v>59.315830230712891</c:v>
                </c:pt>
                <c:pt idx="545">
                  <c:v>59.316921234130859</c:v>
                </c:pt>
                <c:pt idx="546">
                  <c:v>59.318019866943359</c:v>
                </c:pt>
                <c:pt idx="547">
                  <c:v>59.319129943847656</c:v>
                </c:pt>
                <c:pt idx="548">
                  <c:v>59.32025146484375</c:v>
                </c:pt>
                <c:pt idx="549">
                  <c:v>59.321372985839844</c:v>
                </c:pt>
                <c:pt idx="550">
                  <c:v>59.322505950927734</c:v>
                </c:pt>
                <c:pt idx="551">
                  <c:v>59.323650360107422</c:v>
                </c:pt>
                <c:pt idx="552">
                  <c:v>59.324798583984375</c:v>
                </c:pt>
                <c:pt idx="553">
                  <c:v>59.325958251953125</c:v>
                </c:pt>
                <c:pt idx="554">
                  <c:v>59.327117919921875</c:v>
                </c:pt>
                <c:pt idx="555">
                  <c:v>59.328281402587891</c:v>
                </c:pt>
                <c:pt idx="556">
                  <c:v>59.329456329345703</c:v>
                </c:pt>
                <c:pt idx="557">
                  <c:v>59.330631256103516</c:v>
                </c:pt>
                <c:pt idx="558">
                  <c:v>59.331806182861328</c:v>
                </c:pt>
                <c:pt idx="559">
                  <c:v>59.332977294921875</c:v>
                </c:pt>
                <c:pt idx="560">
                  <c:v>59.334152221679688</c:v>
                </c:pt>
                <c:pt idx="561">
                  <c:v>59.3353271484375</c:v>
                </c:pt>
                <c:pt idx="562">
                  <c:v>59.336498260498047</c:v>
                </c:pt>
                <c:pt idx="563">
                  <c:v>59.337657928466797</c:v>
                </c:pt>
                <c:pt idx="564">
                  <c:v>59.338817596435547</c:v>
                </c:pt>
                <c:pt idx="565">
                  <c:v>59.3399658203125</c:v>
                </c:pt>
                <c:pt idx="566">
                  <c:v>59.341106414794922</c:v>
                </c:pt>
                <c:pt idx="567">
                  <c:v>59.342231750488281</c:v>
                </c:pt>
                <c:pt idx="568">
                  <c:v>59.343353271484375</c:v>
                </c:pt>
                <c:pt idx="569">
                  <c:v>59.344451904296875</c:v>
                </c:pt>
                <c:pt idx="570">
                  <c:v>59.345542907714844</c:v>
                </c:pt>
                <c:pt idx="571">
                  <c:v>59.346622467041016</c:v>
                </c:pt>
                <c:pt idx="572">
                  <c:v>59.347682952880859</c:v>
                </c:pt>
                <c:pt idx="573">
                  <c:v>59.348731994628906</c:v>
                </c:pt>
                <c:pt idx="574">
                  <c:v>59.349761962890625</c:v>
                </c:pt>
                <c:pt idx="575">
                  <c:v>59.350776672363281</c:v>
                </c:pt>
                <c:pt idx="576">
                  <c:v>59.351776123046875</c:v>
                </c:pt>
                <c:pt idx="577">
                  <c:v>59.352764129638672</c:v>
                </c:pt>
                <c:pt idx="578">
                  <c:v>59.353736877441406</c:v>
                </c:pt>
                <c:pt idx="579">
                  <c:v>59.354698181152344</c:v>
                </c:pt>
                <c:pt idx="580">
                  <c:v>59.355644226074219</c:v>
                </c:pt>
                <c:pt idx="581">
                  <c:v>59.356582641601563</c:v>
                </c:pt>
                <c:pt idx="582">
                  <c:v>59.357501983642578</c:v>
                </c:pt>
                <c:pt idx="583">
                  <c:v>59.358413696289062</c:v>
                </c:pt>
                <c:pt idx="584">
                  <c:v>59.359317779541016</c:v>
                </c:pt>
                <c:pt idx="585">
                  <c:v>59.360210418701172</c:v>
                </c:pt>
                <c:pt idx="586">
                  <c:v>59.361099243164062</c:v>
                </c:pt>
                <c:pt idx="587">
                  <c:v>59.361976623535156</c:v>
                </c:pt>
                <c:pt idx="588">
                  <c:v>59.362850189208984</c:v>
                </c:pt>
                <c:pt idx="589">
                  <c:v>59.363716125488281</c:v>
                </c:pt>
                <c:pt idx="590">
                  <c:v>59.364578247070313</c:v>
                </c:pt>
                <c:pt idx="591">
                  <c:v>59.365436553955078</c:v>
                </c:pt>
                <c:pt idx="592">
                  <c:v>59.366291046142578</c:v>
                </c:pt>
                <c:pt idx="593">
                  <c:v>59.367145538330078</c:v>
                </c:pt>
                <c:pt idx="594">
                  <c:v>59.367996215820313</c:v>
                </c:pt>
                <c:pt idx="595">
                  <c:v>59.368846893310547</c:v>
                </c:pt>
                <c:pt idx="596">
                  <c:v>59.369701385498047</c:v>
                </c:pt>
                <c:pt idx="597">
                  <c:v>59.370552062988281</c:v>
                </c:pt>
                <c:pt idx="598">
                  <c:v>59.371406555175781</c:v>
                </c:pt>
                <c:pt idx="599">
                  <c:v>59.372264862060547</c:v>
                </c:pt>
                <c:pt idx="600">
                  <c:v>59.373123168945313</c:v>
                </c:pt>
                <c:pt idx="601">
                  <c:v>59.373985290527344</c:v>
                </c:pt>
                <c:pt idx="602">
                  <c:v>59.374847412109375</c:v>
                </c:pt>
                <c:pt idx="603">
                  <c:v>59.375713348388672</c:v>
                </c:pt>
                <c:pt idx="604">
                  <c:v>59.376579284667969</c:v>
                </c:pt>
                <c:pt idx="605">
                  <c:v>59.377449035644531</c:v>
                </c:pt>
                <c:pt idx="606">
                  <c:v>59.378318786621094</c:v>
                </c:pt>
                <c:pt idx="607">
                  <c:v>59.379188537597656</c:v>
                </c:pt>
                <c:pt idx="608">
                  <c:v>59.380050659179688</c:v>
                </c:pt>
                <c:pt idx="609">
                  <c:v>59.380916595458984</c:v>
                </c:pt>
                <c:pt idx="610">
                  <c:v>59.381782531738281</c:v>
                </c:pt>
                <c:pt idx="611">
                  <c:v>59.382640838623047</c:v>
                </c:pt>
                <c:pt idx="612">
                  <c:v>59.383495330810547</c:v>
                </c:pt>
                <c:pt idx="613">
                  <c:v>59.384346008300781</c:v>
                </c:pt>
                <c:pt idx="614">
                  <c:v>59.38519287109375</c:v>
                </c:pt>
                <c:pt idx="615">
                  <c:v>59.386032104492188</c:v>
                </c:pt>
                <c:pt idx="616">
                  <c:v>59.386863708496094</c:v>
                </c:pt>
                <c:pt idx="617">
                  <c:v>59.387687683105469</c:v>
                </c:pt>
                <c:pt idx="618">
                  <c:v>59.388504028320313</c:v>
                </c:pt>
                <c:pt idx="619">
                  <c:v>59.389312744140625</c:v>
                </c:pt>
                <c:pt idx="620">
                  <c:v>59.390106201171875</c:v>
                </c:pt>
                <c:pt idx="621">
                  <c:v>59.390892028808594</c:v>
                </c:pt>
                <c:pt idx="622">
                  <c:v>59.391666412353516</c:v>
                </c:pt>
                <c:pt idx="623">
                  <c:v>59.392433166503906</c:v>
                </c:pt>
                <c:pt idx="624">
                  <c:v>59.393184661865234</c:v>
                </c:pt>
                <c:pt idx="625">
                  <c:v>59.393924713134766</c:v>
                </c:pt>
                <c:pt idx="626">
                  <c:v>59.394649505615234</c:v>
                </c:pt>
                <c:pt idx="627">
                  <c:v>59.395366668701172</c:v>
                </c:pt>
                <c:pt idx="628">
                  <c:v>59.396064758300781</c:v>
                </c:pt>
                <c:pt idx="629">
                  <c:v>59.396751403808594</c:v>
                </c:pt>
                <c:pt idx="630">
                  <c:v>59.397430419921875</c:v>
                </c:pt>
                <c:pt idx="631">
                  <c:v>59.398090362548828</c:v>
                </c:pt>
                <c:pt idx="632">
                  <c:v>59.39874267578125</c:v>
                </c:pt>
                <c:pt idx="633">
                  <c:v>59.399379730224609</c:v>
                </c:pt>
                <c:pt idx="634">
                  <c:v>59.400009155273437</c:v>
                </c:pt>
                <c:pt idx="635">
                  <c:v>59.400623321533203</c:v>
                </c:pt>
                <c:pt idx="636">
                  <c:v>59.401229858398437</c:v>
                </c:pt>
                <c:pt idx="637">
                  <c:v>59.401828765869141</c:v>
                </c:pt>
                <c:pt idx="638">
                  <c:v>59.402420043945313</c:v>
                </c:pt>
                <c:pt idx="639">
                  <c:v>59.402999877929688</c:v>
                </c:pt>
                <c:pt idx="640">
                  <c:v>59.403579711914063</c:v>
                </c:pt>
                <c:pt idx="641">
                  <c:v>59.404148101806641</c:v>
                </c:pt>
                <c:pt idx="642">
                  <c:v>59.404716491699219</c:v>
                </c:pt>
                <c:pt idx="643">
                  <c:v>59.405281066894531</c:v>
                </c:pt>
                <c:pt idx="644">
                  <c:v>59.405841827392578</c:v>
                </c:pt>
                <c:pt idx="645">
                  <c:v>59.406394958496094</c:v>
                </c:pt>
                <c:pt idx="646">
                  <c:v>59.406948089599609</c:v>
                </c:pt>
                <c:pt idx="647">
                  <c:v>59.407505035400391</c:v>
                </c:pt>
                <c:pt idx="648">
                  <c:v>59.408054351806641</c:v>
                </c:pt>
                <c:pt idx="649">
                  <c:v>59.408603668212891</c:v>
                </c:pt>
                <c:pt idx="650">
                  <c:v>59.409156799316406</c:v>
                </c:pt>
                <c:pt idx="651">
                  <c:v>59.409702301025391</c:v>
                </c:pt>
                <c:pt idx="652">
                  <c:v>59.410255432128906</c:v>
                </c:pt>
                <c:pt idx="653">
                  <c:v>59.410804748535156</c:v>
                </c:pt>
                <c:pt idx="654">
                  <c:v>59.411354064941406</c:v>
                </c:pt>
                <c:pt idx="655">
                  <c:v>59.411907196044922</c:v>
                </c:pt>
                <c:pt idx="656">
                  <c:v>59.412456512451172</c:v>
                </c:pt>
                <c:pt idx="657">
                  <c:v>59.413009643554688</c:v>
                </c:pt>
                <c:pt idx="658">
                  <c:v>59.413562774658203</c:v>
                </c:pt>
                <c:pt idx="659">
                  <c:v>59.414115905761719</c:v>
                </c:pt>
                <c:pt idx="660">
                  <c:v>59.414665222167969</c:v>
                </c:pt>
                <c:pt idx="661">
                  <c:v>59.41522216796875</c:v>
                </c:pt>
                <c:pt idx="662">
                  <c:v>59.415771484375</c:v>
                </c:pt>
                <c:pt idx="663">
                  <c:v>59.41632080078125</c:v>
                </c:pt>
                <c:pt idx="664">
                  <c:v>59.4168701171875</c:v>
                </c:pt>
                <c:pt idx="665">
                  <c:v>59.417411804199219</c:v>
                </c:pt>
                <c:pt idx="666">
                  <c:v>59.417949676513672</c:v>
                </c:pt>
                <c:pt idx="667">
                  <c:v>59.418483734130859</c:v>
                </c:pt>
                <c:pt idx="668">
                  <c:v>59.419013977050781</c:v>
                </c:pt>
                <c:pt idx="669">
                  <c:v>59.419532775878906</c:v>
                </c:pt>
                <c:pt idx="670">
                  <c:v>59.420047760009766</c:v>
                </c:pt>
                <c:pt idx="671">
                  <c:v>59.420555114746094</c:v>
                </c:pt>
                <c:pt idx="672">
                  <c:v>59.421058654785156</c:v>
                </c:pt>
                <c:pt idx="673">
                  <c:v>59.421543121337891</c:v>
                </c:pt>
                <c:pt idx="674">
                  <c:v>59.422027587890625</c:v>
                </c:pt>
                <c:pt idx="675">
                  <c:v>59.422500610351562</c:v>
                </c:pt>
                <c:pt idx="676">
                  <c:v>59.422958374023438</c:v>
                </c:pt>
                <c:pt idx="677">
                  <c:v>59.423412322998047</c:v>
                </c:pt>
                <c:pt idx="678">
                  <c:v>59.423854827880859</c:v>
                </c:pt>
                <c:pt idx="679">
                  <c:v>59.424285888671875</c:v>
                </c:pt>
                <c:pt idx="680">
                  <c:v>59.424709320068359</c:v>
                </c:pt>
                <c:pt idx="681">
                  <c:v>59.425125122070313</c:v>
                </c:pt>
                <c:pt idx="682">
                  <c:v>59.425529479980469</c:v>
                </c:pt>
                <c:pt idx="683">
                  <c:v>59.425922393798828</c:v>
                </c:pt>
                <c:pt idx="684">
                  <c:v>59.426307678222656</c:v>
                </c:pt>
                <c:pt idx="685">
                  <c:v>59.426681518554688</c:v>
                </c:pt>
                <c:pt idx="686">
                  <c:v>59.427051544189453</c:v>
                </c:pt>
                <c:pt idx="687">
                  <c:v>59.427410125732422</c:v>
                </c:pt>
                <c:pt idx="688">
                  <c:v>59.427761077880859</c:v>
                </c:pt>
                <c:pt idx="689">
                  <c:v>59.428104400634766</c:v>
                </c:pt>
                <c:pt idx="690">
                  <c:v>59.428440093994141</c:v>
                </c:pt>
                <c:pt idx="691">
                  <c:v>59.428768157958984</c:v>
                </c:pt>
                <c:pt idx="692">
                  <c:v>59.429096221923828</c:v>
                </c:pt>
                <c:pt idx="693">
                  <c:v>59.429416656494141</c:v>
                </c:pt>
                <c:pt idx="694">
                  <c:v>59.429729461669922</c:v>
                </c:pt>
                <c:pt idx="695">
                  <c:v>59.430046081542969</c:v>
                </c:pt>
                <c:pt idx="696">
                  <c:v>59.430355072021484</c:v>
                </c:pt>
                <c:pt idx="697">
                  <c:v>59.4306640625</c:v>
                </c:pt>
                <c:pt idx="698">
                  <c:v>59.430973052978516</c:v>
                </c:pt>
                <c:pt idx="699">
                  <c:v>59.431282043457031</c:v>
                </c:pt>
                <c:pt idx="700">
                  <c:v>59.431591033935547</c:v>
                </c:pt>
                <c:pt idx="701">
                  <c:v>59.431900024414063</c:v>
                </c:pt>
                <c:pt idx="702">
                  <c:v>59.432212829589844</c:v>
                </c:pt>
                <c:pt idx="703">
                  <c:v>59.432521820068359</c:v>
                </c:pt>
                <c:pt idx="704">
                  <c:v>59.432838439941406</c:v>
                </c:pt>
                <c:pt idx="705">
                  <c:v>59.433147430419922</c:v>
                </c:pt>
                <c:pt idx="706">
                  <c:v>59.433467864990234</c:v>
                </c:pt>
                <c:pt idx="707">
                  <c:v>59.433784484863281</c:v>
                </c:pt>
                <c:pt idx="708">
                  <c:v>59.434101104736328</c:v>
                </c:pt>
                <c:pt idx="709">
                  <c:v>59.434417724609375</c:v>
                </c:pt>
                <c:pt idx="710">
                  <c:v>59.434738159179688</c:v>
                </c:pt>
                <c:pt idx="711">
                  <c:v>59.435054779052734</c:v>
                </c:pt>
                <c:pt idx="712">
                  <c:v>59.435375213623047</c:v>
                </c:pt>
                <c:pt idx="713">
                  <c:v>59.435691833496094</c:v>
                </c:pt>
                <c:pt idx="714">
                  <c:v>59.436008453369141</c:v>
                </c:pt>
                <c:pt idx="715">
                  <c:v>59.436328887939453</c:v>
                </c:pt>
                <c:pt idx="716">
                  <c:v>59.436637878417969</c:v>
                </c:pt>
                <c:pt idx="717">
                  <c:v>59.436954498291016</c:v>
                </c:pt>
                <c:pt idx="718">
                  <c:v>59.437263488769531</c:v>
                </c:pt>
                <c:pt idx="719">
                  <c:v>59.437568664550781</c:v>
                </c:pt>
                <c:pt idx="720">
                  <c:v>59.437877655029297</c:v>
                </c:pt>
                <c:pt idx="721">
                  <c:v>59.438175201416016</c:v>
                </c:pt>
                <c:pt idx="722">
                  <c:v>59.438468933105469</c:v>
                </c:pt>
                <c:pt idx="723">
                  <c:v>59.438758850097656</c:v>
                </c:pt>
                <c:pt idx="724">
                  <c:v>59.439041137695313</c:v>
                </c:pt>
                <c:pt idx="725">
                  <c:v>59.439323425292969</c:v>
                </c:pt>
                <c:pt idx="726">
                  <c:v>59.439594268798828</c:v>
                </c:pt>
                <c:pt idx="727">
                  <c:v>59.439853668212891</c:v>
                </c:pt>
                <c:pt idx="728">
                  <c:v>59.440109252929688</c:v>
                </c:pt>
                <c:pt idx="729">
                  <c:v>59.440357208251953</c:v>
                </c:pt>
                <c:pt idx="730">
                  <c:v>59.440597534179688</c:v>
                </c:pt>
                <c:pt idx="731">
                  <c:v>59.440830230712891</c:v>
                </c:pt>
                <c:pt idx="732">
                  <c:v>59.441051483154297</c:v>
                </c:pt>
                <c:pt idx="733">
                  <c:v>59.441268920898438</c:v>
                </c:pt>
                <c:pt idx="734">
                  <c:v>59.441478729248047</c:v>
                </c:pt>
                <c:pt idx="735">
                  <c:v>59.441677093505859</c:v>
                </c:pt>
                <c:pt idx="736">
                  <c:v>59.441871643066406</c:v>
                </c:pt>
                <c:pt idx="737">
                  <c:v>59.442062377929687</c:v>
                </c:pt>
                <c:pt idx="738">
                  <c:v>59.442245483398437</c:v>
                </c:pt>
                <c:pt idx="739">
                  <c:v>59.442420959472656</c:v>
                </c:pt>
                <c:pt idx="740">
                  <c:v>59.442592620849609</c:v>
                </c:pt>
                <c:pt idx="741">
                  <c:v>59.442760467529297</c:v>
                </c:pt>
                <c:pt idx="742">
                  <c:v>59.442928314208984</c:v>
                </c:pt>
                <c:pt idx="743">
                  <c:v>59.443088531494141</c:v>
                </c:pt>
                <c:pt idx="744">
                  <c:v>59.443248748779297</c:v>
                </c:pt>
                <c:pt idx="745">
                  <c:v>59.443401336669922</c:v>
                </c:pt>
                <c:pt idx="746">
                  <c:v>59.443557739257813</c:v>
                </c:pt>
                <c:pt idx="747">
                  <c:v>59.443710327148438</c:v>
                </c:pt>
                <c:pt idx="748">
                  <c:v>59.443862915039062</c:v>
                </c:pt>
                <c:pt idx="749">
                  <c:v>59.444015502929688</c:v>
                </c:pt>
                <c:pt idx="750">
                  <c:v>59.444168090820312</c:v>
                </c:pt>
                <c:pt idx="751">
                  <c:v>59.444316864013672</c:v>
                </c:pt>
                <c:pt idx="752">
                  <c:v>59.444473266601563</c:v>
                </c:pt>
                <c:pt idx="753">
                  <c:v>59.444622039794922</c:v>
                </c:pt>
                <c:pt idx="754">
                  <c:v>59.444778442382813</c:v>
                </c:pt>
                <c:pt idx="755">
                  <c:v>59.444934844970703</c:v>
                </c:pt>
                <c:pt idx="756">
                  <c:v>59.445095062255859</c:v>
                </c:pt>
                <c:pt idx="757">
                  <c:v>59.445255279541016</c:v>
                </c:pt>
                <c:pt idx="758">
                  <c:v>59.445415496826172</c:v>
                </c:pt>
                <c:pt idx="759">
                  <c:v>59.445583343505859</c:v>
                </c:pt>
                <c:pt idx="760">
                  <c:v>59.445747375488281</c:v>
                </c:pt>
                <c:pt idx="761">
                  <c:v>59.445915222167969</c:v>
                </c:pt>
                <c:pt idx="762">
                  <c:v>59.446086883544922</c:v>
                </c:pt>
                <c:pt idx="763">
                  <c:v>59.446258544921875</c:v>
                </c:pt>
                <c:pt idx="764">
                  <c:v>59.446430206298828</c:v>
                </c:pt>
                <c:pt idx="765">
                  <c:v>59.446605682373047</c:v>
                </c:pt>
                <c:pt idx="766">
                  <c:v>59.44677734375</c:v>
                </c:pt>
                <c:pt idx="767">
                  <c:v>59.446949005126953</c:v>
                </c:pt>
                <c:pt idx="768">
                  <c:v>59.447116851806641</c:v>
                </c:pt>
                <c:pt idx="769">
                  <c:v>59.447284698486328</c:v>
                </c:pt>
                <c:pt idx="770">
                  <c:v>59.44744873046875</c:v>
                </c:pt>
                <c:pt idx="771">
                  <c:v>59.447612762451172</c:v>
                </c:pt>
                <c:pt idx="772">
                  <c:v>59.447772979736328</c:v>
                </c:pt>
                <c:pt idx="773">
                  <c:v>59.447925567626953</c:v>
                </c:pt>
                <c:pt idx="774">
                  <c:v>59.448081970214844</c:v>
                </c:pt>
                <c:pt idx="775">
                  <c:v>59.448226928710938</c:v>
                </c:pt>
                <c:pt idx="776">
                  <c:v>59.448371887207031</c:v>
                </c:pt>
                <c:pt idx="777">
                  <c:v>59.448509216308594</c:v>
                </c:pt>
                <c:pt idx="778">
                  <c:v>59.448646545410156</c:v>
                </c:pt>
                <c:pt idx="779">
                  <c:v>59.448772430419922</c:v>
                </c:pt>
                <c:pt idx="780">
                  <c:v>59.448898315429688</c:v>
                </c:pt>
                <c:pt idx="781">
                  <c:v>59.449016571044922</c:v>
                </c:pt>
                <c:pt idx="782">
                  <c:v>59.449134826660156</c:v>
                </c:pt>
                <c:pt idx="783">
                  <c:v>59.449241638183594</c:v>
                </c:pt>
                <c:pt idx="784">
                  <c:v>59.449344635009766</c:v>
                </c:pt>
                <c:pt idx="785">
                  <c:v>59.449447631835938</c:v>
                </c:pt>
                <c:pt idx="786">
                  <c:v>59.449539184570313</c:v>
                </c:pt>
                <c:pt idx="787">
                  <c:v>59.449630737304688</c:v>
                </c:pt>
                <c:pt idx="788">
                  <c:v>59.449714660644531</c:v>
                </c:pt>
                <c:pt idx="789">
                  <c:v>59.449798583984375</c:v>
                </c:pt>
                <c:pt idx="790">
                  <c:v>59.449871063232422</c:v>
                </c:pt>
                <c:pt idx="791">
                  <c:v>59.449943542480469</c:v>
                </c:pt>
                <c:pt idx="792">
                  <c:v>59.450016021728516</c:v>
                </c:pt>
                <c:pt idx="793">
                  <c:v>59.450080871582031</c:v>
                </c:pt>
                <c:pt idx="794">
                  <c:v>59.450141906738281</c:v>
                </c:pt>
                <c:pt idx="795">
                  <c:v>59.450206756591797</c:v>
                </c:pt>
                <c:pt idx="796">
                  <c:v>59.450267791748047</c:v>
                </c:pt>
                <c:pt idx="797">
                  <c:v>59.450328826904297</c:v>
                </c:pt>
                <c:pt idx="798">
                  <c:v>59.450393676757813</c:v>
                </c:pt>
                <c:pt idx="799">
                  <c:v>59.450454711914062</c:v>
                </c:pt>
                <c:pt idx="800">
                  <c:v>59.450519561767578</c:v>
                </c:pt>
                <c:pt idx="801">
                  <c:v>59.450580596923828</c:v>
                </c:pt>
                <c:pt idx="802">
                  <c:v>59.450649261474609</c:v>
                </c:pt>
                <c:pt idx="803">
                  <c:v>59.450714111328125</c:v>
                </c:pt>
                <c:pt idx="804">
                  <c:v>59.450782775878906</c:v>
                </c:pt>
                <c:pt idx="805">
                  <c:v>59.450851440429688</c:v>
                </c:pt>
                <c:pt idx="806">
                  <c:v>59.450927734375</c:v>
                </c:pt>
                <c:pt idx="807">
                  <c:v>59.450996398925781</c:v>
                </c:pt>
                <c:pt idx="808">
                  <c:v>59.451072692871094</c:v>
                </c:pt>
                <c:pt idx="809">
                  <c:v>59.451152801513672</c:v>
                </c:pt>
                <c:pt idx="810">
                  <c:v>59.451229095458984</c:v>
                </c:pt>
                <c:pt idx="811">
                  <c:v>59.451309204101562</c:v>
                </c:pt>
                <c:pt idx="812">
                  <c:v>59.451389312744141</c:v>
                </c:pt>
                <c:pt idx="813">
                  <c:v>59.451469421386719</c:v>
                </c:pt>
                <c:pt idx="814">
                  <c:v>59.451553344726563</c:v>
                </c:pt>
                <c:pt idx="815">
                  <c:v>59.451633453369141</c:v>
                </c:pt>
                <c:pt idx="816">
                  <c:v>59.451717376708984</c:v>
                </c:pt>
                <c:pt idx="817">
                  <c:v>59.451801300048828</c:v>
                </c:pt>
                <c:pt idx="818">
                  <c:v>59.451889038085937</c:v>
                </c:pt>
                <c:pt idx="819">
                  <c:v>59.451972961425781</c:v>
                </c:pt>
                <c:pt idx="820">
                  <c:v>59.452056884765625</c:v>
                </c:pt>
                <c:pt idx="821">
                  <c:v>59.452140808105469</c:v>
                </c:pt>
                <c:pt idx="822">
                  <c:v>59.452220916748047</c:v>
                </c:pt>
                <c:pt idx="823">
                  <c:v>59.452301025390625</c:v>
                </c:pt>
                <c:pt idx="824">
                  <c:v>59.452381134033203</c:v>
                </c:pt>
                <c:pt idx="825">
                  <c:v>59.452457427978516</c:v>
                </c:pt>
                <c:pt idx="826">
                  <c:v>59.452529907226563</c:v>
                </c:pt>
                <c:pt idx="827">
                  <c:v>59.452598571777344</c:v>
                </c:pt>
                <c:pt idx="828">
                  <c:v>59.452663421630859</c:v>
                </c:pt>
                <c:pt idx="829">
                  <c:v>59.452728271484375</c:v>
                </c:pt>
                <c:pt idx="830">
                  <c:v>59.452785491943359</c:v>
                </c:pt>
                <c:pt idx="831">
                  <c:v>59.452842712402344</c:v>
                </c:pt>
                <c:pt idx="832">
                  <c:v>59.452892303466797</c:v>
                </c:pt>
                <c:pt idx="833">
                  <c:v>59.45294189453125</c:v>
                </c:pt>
                <c:pt idx="834">
                  <c:v>59.452987670898438</c:v>
                </c:pt>
                <c:pt idx="835">
                  <c:v>59.453025817871094</c:v>
                </c:pt>
                <c:pt idx="836">
                  <c:v>59.453060150146484</c:v>
                </c:pt>
                <c:pt idx="837">
                  <c:v>59.453098297119141</c:v>
                </c:pt>
                <c:pt idx="838">
                  <c:v>59.453128814697266</c:v>
                </c:pt>
                <c:pt idx="839">
                  <c:v>59.453163146972656</c:v>
                </c:pt>
                <c:pt idx="840">
                  <c:v>59.45318603515625</c:v>
                </c:pt>
                <c:pt idx="841">
                  <c:v>59.453216552734375</c:v>
                </c:pt>
                <c:pt idx="842">
                  <c:v>59.453239440917969</c:v>
                </c:pt>
                <c:pt idx="843">
                  <c:v>59.453266143798828</c:v>
                </c:pt>
                <c:pt idx="844">
                  <c:v>59.453285217285156</c:v>
                </c:pt>
                <c:pt idx="845">
                  <c:v>59.453304290771484</c:v>
                </c:pt>
                <c:pt idx="846">
                  <c:v>59.453327178955078</c:v>
                </c:pt>
                <c:pt idx="847">
                  <c:v>59.453346252441406</c:v>
                </c:pt>
                <c:pt idx="848">
                  <c:v>59.453365325927734</c:v>
                </c:pt>
                <c:pt idx="849">
                  <c:v>59.453384399414063</c:v>
                </c:pt>
                <c:pt idx="850">
                  <c:v>59.453399658203125</c:v>
                </c:pt>
                <c:pt idx="851">
                  <c:v>59.453418731689453</c:v>
                </c:pt>
                <c:pt idx="852">
                  <c:v>59.453441619873047</c:v>
                </c:pt>
                <c:pt idx="853">
                  <c:v>59.453460693359375</c:v>
                </c:pt>
                <c:pt idx="854">
                  <c:v>59.453483581542969</c:v>
                </c:pt>
                <c:pt idx="855">
                  <c:v>59.453506469726562</c:v>
                </c:pt>
                <c:pt idx="856">
                  <c:v>59.453529357910156</c:v>
                </c:pt>
                <c:pt idx="857">
                  <c:v>59.453556060791016</c:v>
                </c:pt>
                <c:pt idx="858">
                  <c:v>59.453586578369141</c:v>
                </c:pt>
                <c:pt idx="859">
                  <c:v>59.453617095947266</c:v>
                </c:pt>
                <c:pt idx="860">
                  <c:v>59.453647613525391</c:v>
                </c:pt>
                <c:pt idx="861">
                  <c:v>59.453685760498047</c:v>
                </c:pt>
                <c:pt idx="862">
                  <c:v>59.453720092773438</c:v>
                </c:pt>
                <c:pt idx="863">
                  <c:v>59.453758239746094</c:v>
                </c:pt>
                <c:pt idx="864">
                  <c:v>59.45379638671875</c:v>
                </c:pt>
                <c:pt idx="865">
                  <c:v>59.453838348388672</c:v>
                </c:pt>
                <c:pt idx="866">
                  <c:v>59.453876495361328</c:v>
                </c:pt>
                <c:pt idx="867">
                  <c:v>59.45391845703125</c:v>
                </c:pt>
                <c:pt idx="868">
                  <c:v>59.453960418701172</c:v>
                </c:pt>
                <c:pt idx="869">
                  <c:v>59.454002380371094</c:v>
                </c:pt>
                <c:pt idx="870">
                  <c:v>59.45404052734375</c:v>
                </c:pt>
                <c:pt idx="871">
                  <c:v>59.454082489013672</c:v>
                </c:pt>
                <c:pt idx="872">
                  <c:v>59.454120635986328</c:v>
                </c:pt>
                <c:pt idx="873">
                  <c:v>59.454158782958984</c:v>
                </c:pt>
                <c:pt idx="874">
                  <c:v>59.454196929931641</c:v>
                </c:pt>
                <c:pt idx="875">
                  <c:v>59.454231262207031</c:v>
                </c:pt>
                <c:pt idx="876">
                  <c:v>59.454261779785156</c:v>
                </c:pt>
                <c:pt idx="877">
                  <c:v>59.454299926757813</c:v>
                </c:pt>
                <c:pt idx="878">
                  <c:v>59.454330444335938</c:v>
                </c:pt>
                <c:pt idx="879">
                  <c:v>59.454360961914062</c:v>
                </c:pt>
                <c:pt idx="880">
                  <c:v>59.454387664794922</c:v>
                </c:pt>
                <c:pt idx="881">
                  <c:v>59.454418182373047</c:v>
                </c:pt>
                <c:pt idx="882">
                  <c:v>59.454441070556641</c:v>
                </c:pt>
                <c:pt idx="883">
                  <c:v>59.454463958740234</c:v>
                </c:pt>
                <c:pt idx="884">
                  <c:v>59.454486846923828</c:v>
                </c:pt>
                <c:pt idx="885">
                  <c:v>59.454502105712891</c:v>
                </c:pt>
                <c:pt idx="886">
                  <c:v>59.454521179199219</c:v>
                </c:pt>
                <c:pt idx="887">
                  <c:v>59.454540252685547</c:v>
                </c:pt>
                <c:pt idx="888">
                  <c:v>59.454547882080078</c:v>
                </c:pt>
                <c:pt idx="889">
                  <c:v>59.454559326171875</c:v>
                </c:pt>
                <c:pt idx="890">
                  <c:v>59.454570770263672</c:v>
                </c:pt>
                <c:pt idx="891">
                  <c:v>59.454578399658203</c:v>
                </c:pt>
                <c:pt idx="892">
                  <c:v>59.454582214355469</c:v>
                </c:pt>
                <c:pt idx="893">
                  <c:v>59.45458984375</c:v>
                </c:pt>
                <c:pt idx="894">
                  <c:v>59.454593658447266</c:v>
                </c:pt>
                <c:pt idx="895">
                  <c:v>59.454593658447266</c:v>
                </c:pt>
                <c:pt idx="896">
                  <c:v>59.454597473144531</c:v>
                </c:pt>
                <c:pt idx="897">
                  <c:v>59.454601287841797</c:v>
                </c:pt>
                <c:pt idx="898">
                  <c:v>59.454605102539063</c:v>
                </c:pt>
                <c:pt idx="899">
                  <c:v>59.454605102539063</c:v>
                </c:pt>
                <c:pt idx="900">
                  <c:v>59.454608917236328</c:v>
                </c:pt>
                <c:pt idx="901">
                  <c:v>59.454616546630859</c:v>
                </c:pt>
                <c:pt idx="902">
                  <c:v>59.454624176025391</c:v>
                </c:pt>
                <c:pt idx="903">
                  <c:v>59.454631805419922</c:v>
                </c:pt>
                <c:pt idx="904">
                  <c:v>59.454639434814453</c:v>
                </c:pt>
                <c:pt idx="905">
                  <c:v>59.45465087890625</c:v>
                </c:pt>
                <c:pt idx="906">
                  <c:v>59.454662322998047</c:v>
                </c:pt>
                <c:pt idx="907">
                  <c:v>59.454673767089844</c:v>
                </c:pt>
                <c:pt idx="908">
                  <c:v>59.454685211181641</c:v>
                </c:pt>
                <c:pt idx="909">
                  <c:v>59.454704284667969</c:v>
                </c:pt>
                <c:pt idx="910">
                  <c:v>59.454719543457031</c:v>
                </c:pt>
                <c:pt idx="911">
                  <c:v>59.454730987548828</c:v>
                </c:pt>
                <c:pt idx="912">
                  <c:v>59.454750061035156</c:v>
                </c:pt>
                <c:pt idx="913">
                  <c:v>59.454769134521484</c:v>
                </c:pt>
                <c:pt idx="914">
                  <c:v>59.454788208007813</c:v>
                </c:pt>
                <c:pt idx="915">
                  <c:v>59.454811096191406</c:v>
                </c:pt>
                <c:pt idx="916">
                  <c:v>59.454833984375</c:v>
                </c:pt>
                <c:pt idx="917">
                  <c:v>59.454853057861328</c:v>
                </c:pt>
                <c:pt idx="918">
                  <c:v>59.454879760742188</c:v>
                </c:pt>
                <c:pt idx="919">
                  <c:v>59.454902648925781</c:v>
                </c:pt>
                <c:pt idx="920">
                  <c:v>59.454933166503906</c:v>
                </c:pt>
                <c:pt idx="921">
                  <c:v>59.454959869384766</c:v>
                </c:pt>
                <c:pt idx="922">
                  <c:v>59.454990386962891</c:v>
                </c:pt>
                <c:pt idx="923">
                  <c:v>59.455013275146484</c:v>
                </c:pt>
                <c:pt idx="924">
                  <c:v>59.455043792724609</c:v>
                </c:pt>
                <c:pt idx="925">
                  <c:v>59.455066680908203</c:v>
                </c:pt>
                <c:pt idx="926">
                  <c:v>59.455097198486328</c:v>
                </c:pt>
                <c:pt idx="927">
                  <c:v>59.455120086669922</c:v>
                </c:pt>
                <c:pt idx="928">
                  <c:v>59.455146789550781</c:v>
                </c:pt>
                <c:pt idx="929">
                  <c:v>59.455173492431641</c:v>
                </c:pt>
                <c:pt idx="930">
                  <c:v>59.455192565917969</c:v>
                </c:pt>
                <c:pt idx="931">
                  <c:v>59.455211639404297</c:v>
                </c:pt>
                <c:pt idx="932">
                  <c:v>59.455230712890625</c:v>
                </c:pt>
                <c:pt idx="933">
                  <c:v>59.455249786376953</c:v>
                </c:pt>
                <c:pt idx="934">
                  <c:v>59.455268859863281</c:v>
                </c:pt>
                <c:pt idx="935">
                  <c:v>59.455284118652344</c:v>
                </c:pt>
                <c:pt idx="936">
                  <c:v>59.455295562744141</c:v>
                </c:pt>
                <c:pt idx="937">
                  <c:v>59.455310821533203</c:v>
                </c:pt>
                <c:pt idx="938">
                  <c:v>59.455322265625</c:v>
                </c:pt>
                <c:pt idx="939">
                  <c:v>59.455337524414063</c:v>
                </c:pt>
                <c:pt idx="940">
                  <c:v>59.455345153808594</c:v>
                </c:pt>
                <c:pt idx="941">
                  <c:v>59.455356597900391</c:v>
                </c:pt>
                <c:pt idx="942">
                  <c:v>59.455364227294922</c:v>
                </c:pt>
                <c:pt idx="943">
                  <c:v>59.455379486083984</c:v>
                </c:pt>
                <c:pt idx="944">
                  <c:v>59.455387115478516</c:v>
                </c:pt>
                <c:pt idx="945">
                  <c:v>59.455394744873047</c:v>
                </c:pt>
                <c:pt idx="946">
                  <c:v>59.455402374267578</c:v>
                </c:pt>
                <c:pt idx="947">
                  <c:v>59.455410003662109</c:v>
                </c:pt>
                <c:pt idx="948">
                  <c:v>59.455417633056641</c:v>
                </c:pt>
                <c:pt idx="949">
                  <c:v>59.455425262451172</c:v>
                </c:pt>
                <c:pt idx="950">
                  <c:v>59.455432891845703</c:v>
                </c:pt>
                <c:pt idx="951">
                  <c:v>59.455436706542969</c:v>
                </c:pt>
                <c:pt idx="952">
                  <c:v>59.4554443359375</c:v>
                </c:pt>
                <c:pt idx="953">
                  <c:v>59.455451965332031</c:v>
                </c:pt>
                <c:pt idx="954">
                  <c:v>59.455459594726563</c:v>
                </c:pt>
                <c:pt idx="955">
                  <c:v>59.455467224121094</c:v>
                </c:pt>
                <c:pt idx="956">
                  <c:v>59.455478668212891</c:v>
                </c:pt>
                <c:pt idx="957">
                  <c:v>59.455490112304688</c:v>
                </c:pt>
                <c:pt idx="958">
                  <c:v>59.455509185791016</c:v>
                </c:pt>
                <c:pt idx="959">
                  <c:v>59.455520629882813</c:v>
                </c:pt>
                <c:pt idx="960">
                  <c:v>59.455535888671875</c:v>
                </c:pt>
                <c:pt idx="961">
                  <c:v>59.455554962158203</c:v>
                </c:pt>
              </c:numCache>
            </c:numRef>
          </c:yVal>
          <c:smooth val="1"/>
        </c:ser>
        <c:ser>
          <c:idx val="1"/>
          <c:order val="2"/>
          <c:tx>
            <c:strRef>
              <c:f>Sheet1!$D$1</c:f>
              <c:strCache>
                <c:ptCount val="1"/>
                <c:pt idx="0">
                  <c:v>w/ 2500 MW DER Trip</c:v>
                </c:pt>
              </c:strCache>
            </c:strRef>
          </c:tx>
          <c:spPr>
            <a:ln w="19050" cap="rnd">
              <a:solidFill>
                <a:srgbClr val="FF0000"/>
              </a:solidFill>
              <a:round/>
            </a:ln>
            <a:effectLst/>
          </c:spPr>
          <c:marker>
            <c:symbol val="none"/>
          </c:marker>
          <c:xVal>
            <c:numRef>
              <c:f>Sheet1!$A$2:$A$963</c:f>
              <c:numCache>
                <c:formatCode>General</c:formatCode>
                <c:ptCount val="962"/>
                <c:pt idx="0">
                  <c:v>0</c:v>
                </c:pt>
                <c:pt idx="1">
                  <c:v>2.083333395421505E-2</c:v>
                </c:pt>
                <c:pt idx="2">
                  <c:v>4.1666667908430099E-2</c:v>
                </c:pt>
                <c:pt idx="3">
                  <c:v>6.25E-2</c:v>
                </c:pt>
                <c:pt idx="4">
                  <c:v>8.3333335816860199E-2</c:v>
                </c:pt>
                <c:pt idx="5">
                  <c:v>0.1041666716337204</c:v>
                </c:pt>
                <c:pt idx="6">
                  <c:v>0.125</c:v>
                </c:pt>
                <c:pt idx="7">
                  <c:v>0.1458333432674408</c:v>
                </c:pt>
                <c:pt idx="8">
                  <c:v>0.1666666716337204</c:v>
                </c:pt>
                <c:pt idx="9">
                  <c:v>0.18750001490116119</c:v>
                </c:pt>
                <c:pt idx="10">
                  <c:v>0.2083333432674408</c:v>
                </c:pt>
                <c:pt idx="11">
                  <c:v>0.2291666716337204</c:v>
                </c:pt>
                <c:pt idx="12">
                  <c:v>0.25</c:v>
                </c:pt>
                <c:pt idx="13">
                  <c:v>0.2708333432674408</c:v>
                </c:pt>
                <c:pt idx="14">
                  <c:v>0.29166668653488159</c:v>
                </c:pt>
                <c:pt idx="15">
                  <c:v>0.31250002980232239</c:v>
                </c:pt>
                <c:pt idx="16">
                  <c:v>0.3333333432674408</c:v>
                </c:pt>
                <c:pt idx="17">
                  <c:v>0.35416668653488159</c:v>
                </c:pt>
                <c:pt idx="18">
                  <c:v>0.37500002980232239</c:v>
                </c:pt>
                <c:pt idx="19">
                  <c:v>0.3958333432674408</c:v>
                </c:pt>
                <c:pt idx="20">
                  <c:v>0.41666668653488159</c:v>
                </c:pt>
                <c:pt idx="21">
                  <c:v>0.43750002980232239</c:v>
                </c:pt>
                <c:pt idx="22">
                  <c:v>0.4583333432674408</c:v>
                </c:pt>
                <c:pt idx="23">
                  <c:v>0.47916668653488159</c:v>
                </c:pt>
                <c:pt idx="24">
                  <c:v>0.5</c:v>
                </c:pt>
                <c:pt idx="25">
                  <c:v>0.5</c:v>
                </c:pt>
                <c:pt idx="26">
                  <c:v>0.52083331346511841</c:v>
                </c:pt>
                <c:pt idx="27">
                  <c:v>0.54166668653488159</c:v>
                </c:pt>
                <c:pt idx="28">
                  <c:v>0.5625</c:v>
                </c:pt>
                <c:pt idx="29">
                  <c:v>0.58333331346511841</c:v>
                </c:pt>
                <c:pt idx="30">
                  <c:v>0.60416668653488159</c:v>
                </c:pt>
                <c:pt idx="31">
                  <c:v>0.625</c:v>
                </c:pt>
                <c:pt idx="32">
                  <c:v>0.64583337306976318</c:v>
                </c:pt>
                <c:pt idx="33">
                  <c:v>0.66666668653488159</c:v>
                </c:pt>
                <c:pt idx="34">
                  <c:v>0.6875</c:v>
                </c:pt>
                <c:pt idx="35">
                  <c:v>0.70833337306976318</c:v>
                </c:pt>
                <c:pt idx="36">
                  <c:v>0.72916668653488159</c:v>
                </c:pt>
                <c:pt idx="37">
                  <c:v>0.75</c:v>
                </c:pt>
                <c:pt idx="38">
                  <c:v>0.77083337306976318</c:v>
                </c:pt>
                <c:pt idx="39">
                  <c:v>0.79166668653488159</c:v>
                </c:pt>
                <c:pt idx="40">
                  <c:v>0.8125</c:v>
                </c:pt>
                <c:pt idx="41">
                  <c:v>0.83333337306976318</c:v>
                </c:pt>
                <c:pt idx="42">
                  <c:v>0.85416668653488159</c:v>
                </c:pt>
                <c:pt idx="43">
                  <c:v>0.875</c:v>
                </c:pt>
                <c:pt idx="44">
                  <c:v>0.89583337306976318</c:v>
                </c:pt>
                <c:pt idx="45">
                  <c:v>0.91666668653488159</c:v>
                </c:pt>
                <c:pt idx="46">
                  <c:v>0.9375</c:v>
                </c:pt>
                <c:pt idx="47">
                  <c:v>0.95833337306976318</c:v>
                </c:pt>
                <c:pt idx="48">
                  <c:v>0.97916668653488159</c:v>
                </c:pt>
                <c:pt idx="49">
                  <c:v>1</c:v>
                </c:pt>
                <c:pt idx="50">
                  <c:v>1.0208333730697632</c:v>
                </c:pt>
                <c:pt idx="51">
                  <c:v>1.0416667461395264</c:v>
                </c:pt>
                <c:pt idx="52">
                  <c:v>1.0625</c:v>
                </c:pt>
                <c:pt idx="53">
                  <c:v>1.0833333730697632</c:v>
                </c:pt>
                <c:pt idx="54">
                  <c:v>1.1041667461395264</c:v>
                </c:pt>
                <c:pt idx="55">
                  <c:v>1.125</c:v>
                </c:pt>
                <c:pt idx="56">
                  <c:v>1.1458336114883423</c:v>
                </c:pt>
                <c:pt idx="57">
                  <c:v>1.1666672229766846</c:v>
                </c:pt>
                <c:pt idx="58">
                  <c:v>1.1875007152557373</c:v>
                </c:pt>
                <c:pt idx="59">
                  <c:v>1.20833420753479</c:v>
                </c:pt>
                <c:pt idx="60">
                  <c:v>1.2291678190231323</c:v>
                </c:pt>
                <c:pt idx="61">
                  <c:v>1.2500011920928955</c:v>
                </c:pt>
                <c:pt idx="62">
                  <c:v>1.2708345651626587</c:v>
                </c:pt>
                <c:pt idx="63">
                  <c:v>1.291668176651001</c:v>
                </c:pt>
                <c:pt idx="64">
                  <c:v>1.3125016689300537</c:v>
                </c:pt>
                <c:pt idx="65">
                  <c:v>1.3333351612091064</c:v>
                </c:pt>
                <c:pt idx="66">
                  <c:v>1.3541686534881592</c:v>
                </c:pt>
                <c:pt idx="67">
                  <c:v>1.3750020265579224</c:v>
                </c:pt>
                <c:pt idx="68">
                  <c:v>1.395835280418396</c:v>
                </c:pt>
                <c:pt idx="69">
                  <c:v>1.4166686534881592</c:v>
                </c:pt>
                <c:pt idx="70">
                  <c:v>1.4375020265579224</c:v>
                </c:pt>
                <c:pt idx="71">
                  <c:v>1.458335280418396</c:v>
                </c:pt>
                <c:pt idx="72">
                  <c:v>1.4791686534881592</c:v>
                </c:pt>
                <c:pt idx="73">
                  <c:v>1.5000020265579224</c:v>
                </c:pt>
                <c:pt idx="74">
                  <c:v>1.520835280418396</c:v>
                </c:pt>
                <c:pt idx="75">
                  <c:v>1.5416686534881592</c:v>
                </c:pt>
                <c:pt idx="76">
                  <c:v>1.5625019073486328</c:v>
                </c:pt>
                <c:pt idx="77">
                  <c:v>1.583335280418396</c:v>
                </c:pt>
                <c:pt idx="78">
                  <c:v>1.6041686534881592</c:v>
                </c:pt>
                <c:pt idx="79">
                  <c:v>1.6250019073486328</c:v>
                </c:pt>
                <c:pt idx="80">
                  <c:v>1.645835280418396</c:v>
                </c:pt>
                <c:pt idx="81">
                  <c:v>1.6666686534881592</c:v>
                </c:pt>
                <c:pt idx="82">
                  <c:v>1.6875019073486328</c:v>
                </c:pt>
                <c:pt idx="83">
                  <c:v>1.708335280418396</c:v>
                </c:pt>
                <c:pt idx="84">
                  <c:v>1.7291686534881592</c:v>
                </c:pt>
                <c:pt idx="85">
                  <c:v>1.7500019073486328</c:v>
                </c:pt>
                <c:pt idx="86">
                  <c:v>1.770835280418396</c:v>
                </c:pt>
                <c:pt idx="87">
                  <c:v>1.7916686534881592</c:v>
                </c:pt>
                <c:pt idx="88">
                  <c:v>1.8125019073486328</c:v>
                </c:pt>
                <c:pt idx="89">
                  <c:v>1.833335280418396</c:v>
                </c:pt>
                <c:pt idx="90">
                  <c:v>1.8541686534881592</c:v>
                </c:pt>
                <c:pt idx="91">
                  <c:v>1.8750019073486328</c:v>
                </c:pt>
                <c:pt idx="92">
                  <c:v>1.895835280418396</c:v>
                </c:pt>
                <c:pt idx="93">
                  <c:v>1.9166686534881592</c:v>
                </c:pt>
                <c:pt idx="94">
                  <c:v>1.9375019073486328</c:v>
                </c:pt>
                <c:pt idx="95">
                  <c:v>1.958335280418396</c:v>
                </c:pt>
                <c:pt idx="96">
                  <c:v>1.9791686534881592</c:v>
                </c:pt>
                <c:pt idx="97">
                  <c:v>2.0000019073486328</c:v>
                </c:pt>
                <c:pt idx="98">
                  <c:v>2.0208353996276855</c:v>
                </c:pt>
                <c:pt idx="99">
                  <c:v>2.0416686534881592</c:v>
                </c:pt>
                <c:pt idx="100">
                  <c:v>2.0625019073486328</c:v>
                </c:pt>
                <c:pt idx="101">
                  <c:v>2.0833353996276855</c:v>
                </c:pt>
                <c:pt idx="102">
                  <c:v>2.1041686534881592</c:v>
                </c:pt>
                <c:pt idx="103">
                  <c:v>2.1250019073486328</c:v>
                </c:pt>
                <c:pt idx="104">
                  <c:v>2.1458351612091064</c:v>
                </c:pt>
                <c:pt idx="105">
                  <c:v>2.1666686534881592</c:v>
                </c:pt>
                <c:pt idx="106">
                  <c:v>2.1875016689300537</c:v>
                </c:pt>
                <c:pt idx="107">
                  <c:v>2.2083349227905273</c:v>
                </c:pt>
                <c:pt idx="108">
                  <c:v>2.229168176651001</c:v>
                </c:pt>
                <c:pt idx="109">
                  <c:v>2.2500011920928955</c:v>
                </c:pt>
                <c:pt idx="110">
                  <c:v>2.2708344459533691</c:v>
                </c:pt>
                <c:pt idx="111">
                  <c:v>2.2916674613952637</c:v>
                </c:pt>
                <c:pt idx="112">
                  <c:v>2.3125004768371582</c:v>
                </c:pt>
                <c:pt idx="113">
                  <c:v>2.3333334922790527</c:v>
                </c:pt>
                <c:pt idx="114">
                  <c:v>2.3541665077209473</c:v>
                </c:pt>
                <c:pt idx="115">
                  <c:v>2.3749995231628418</c:v>
                </c:pt>
                <c:pt idx="116">
                  <c:v>2.3958325386047363</c:v>
                </c:pt>
                <c:pt idx="117">
                  <c:v>2.4166655540466309</c:v>
                </c:pt>
                <c:pt idx="118">
                  <c:v>2.4374985694885254</c:v>
                </c:pt>
                <c:pt idx="119">
                  <c:v>2.4583320617675781</c:v>
                </c:pt>
                <c:pt idx="120">
                  <c:v>2.4791650772094727</c:v>
                </c:pt>
                <c:pt idx="121">
                  <c:v>2.4999983310699463</c:v>
                </c:pt>
                <c:pt idx="122">
                  <c:v>2.5208315849304199</c:v>
                </c:pt>
                <c:pt idx="123">
                  <c:v>2.5416648387908936</c:v>
                </c:pt>
                <c:pt idx="124">
                  <c:v>2.5624983310699463</c:v>
                </c:pt>
                <c:pt idx="125">
                  <c:v>2.5833315849304199</c:v>
                </c:pt>
                <c:pt idx="126">
                  <c:v>2.6041648387908936</c:v>
                </c:pt>
                <c:pt idx="127">
                  <c:v>2.6249983310699463</c:v>
                </c:pt>
                <c:pt idx="128">
                  <c:v>2.6458315849304199</c:v>
                </c:pt>
                <c:pt idx="129">
                  <c:v>2.6666648387908936</c:v>
                </c:pt>
                <c:pt idx="130">
                  <c:v>2.6874983310699463</c:v>
                </c:pt>
                <c:pt idx="131">
                  <c:v>2.7083315849304199</c:v>
                </c:pt>
                <c:pt idx="132">
                  <c:v>2.7291648387908936</c:v>
                </c:pt>
                <c:pt idx="133">
                  <c:v>2.7499983310699463</c:v>
                </c:pt>
                <c:pt idx="134">
                  <c:v>2.7708315849304199</c:v>
                </c:pt>
                <c:pt idx="135">
                  <c:v>2.7916648387908936</c:v>
                </c:pt>
                <c:pt idx="136">
                  <c:v>2.8124983310699463</c:v>
                </c:pt>
                <c:pt idx="137">
                  <c:v>2.8333315849304199</c:v>
                </c:pt>
                <c:pt idx="138">
                  <c:v>2.8541648387908936</c:v>
                </c:pt>
                <c:pt idx="139">
                  <c:v>2.8749983310699463</c:v>
                </c:pt>
                <c:pt idx="140">
                  <c:v>2.8958315849304199</c:v>
                </c:pt>
                <c:pt idx="141">
                  <c:v>2.9166648387908936</c:v>
                </c:pt>
                <c:pt idx="142">
                  <c:v>2.9374983310699463</c:v>
                </c:pt>
                <c:pt idx="143">
                  <c:v>2.9583315849304199</c:v>
                </c:pt>
                <c:pt idx="144">
                  <c:v>2.9791648387908936</c:v>
                </c:pt>
                <c:pt idx="145">
                  <c:v>2.9999983310699463</c:v>
                </c:pt>
                <c:pt idx="146">
                  <c:v>3.0208315849304199</c:v>
                </c:pt>
                <c:pt idx="147">
                  <c:v>3.0416648387908936</c:v>
                </c:pt>
                <c:pt idx="148">
                  <c:v>3.0624983310699463</c:v>
                </c:pt>
                <c:pt idx="149">
                  <c:v>3.0833315849304199</c:v>
                </c:pt>
                <c:pt idx="150">
                  <c:v>3.1041650772094727</c:v>
                </c:pt>
                <c:pt idx="151">
                  <c:v>3.1249983310699463</c:v>
                </c:pt>
                <c:pt idx="152">
                  <c:v>3.1458315849304199</c:v>
                </c:pt>
                <c:pt idx="153">
                  <c:v>3.1666650772094727</c:v>
                </c:pt>
                <c:pt idx="154">
                  <c:v>3.1874983310699463</c:v>
                </c:pt>
                <c:pt idx="155">
                  <c:v>3.2083315849304199</c:v>
                </c:pt>
                <c:pt idx="156">
                  <c:v>3.2291650772094727</c:v>
                </c:pt>
                <c:pt idx="157">
                  <c:v>3.2499983310699463</c:v>
                </c:pt>
                <c:pt idx="158">
                  <c:v>3.2708315849304199</c:v>
                </c:pt>
                <c:pt idx="159">
                  <c:v>3.2916650772094727</c:v>
                </c:pt>
                <c:pt idx="160">
                  <c:v>3.3124983310699463</c:v>
                </c:pt>
                <c:pt idx="161">
                  <c:v>3.3333315849304199</c:v>
                </c:pt>
                <c:pt idx="162">
                  <c:v>3.3541650772094727</c:v>
                </c:pt>
                <c:pt idx="163">
                  <c:v>3.3749983310699463</c:v>
                </c:pt>
                <c:pt idx="164">
                  <c:v>3.3958315849304199</c:v>
                </c:pt>
                <c:pt idx="165">
                  <c:v>3.4166650772094727</c:v>
                </c:pt>
                <c:pt idx="166">
                  <c:v>3.4374983310699463</c:v>
                </c:pt>
                <c:pt idx="167">
                  <c:v>3.4583315849304199</c:v>
                </c:pt>
                <c:pt idx="168">
                  <c:v>3.4791650772094727</c:v>
                </c:pt>
                <c:pt idx="169">
                  <c:v>3.4999983310699463</c:v>
                </c:pt>
                <c:pt idx="170">
                  <c:v>3.5208315849304199</c:v>
                </c:pt>
                <c:pt idx="171">
                  <c:v>3.5416650772094727</c:v>
                </c:pt>
                <c:pt idx="172">
                  <c:v>3.5624983310699463</c:v>
                </c:pt>
                <c:pt idx="173">
                  <c:v>3.5833315849304199</c:v>
                </c:pt>
                <c:pt idx="174">
                  <c:v>3.6041650772094727</c:v>
                </c:pt>
                <c:pt idx="175">
                  <c:v>3.6249983310699463</c:v>
                </c:pt>
                <c:pt idx="176">
                  <c:v>3.6458315849304199</c:v>
                </c:pt>
                <c:pt idx="177">
                  <c:v>3.6666650772094727</c:v>
                </c:pt>
                <c:pt idx="178">
                  <c:v>3.6874983310699463</c:v>
                </c:pt>
                <c:pt idx="179">
                  <c:v>3.7083315849304199</c:v>
                </c:pt>
                <c:pt idx="180">
                  <c:v>3.7291650772094727</c:v>
                </c:pt>
                <c:pt idx="181">
                  <c:v>3.7499983310699463</c:v>
                </c:pt>
                <c:pt idx="182">
                  <c:v>3.7708315849304199</c:v>
                </c:pt>
                <c:pt idx="183">
                  <c:v>3.7916650772094727</c:v>
                </c:pt>
                <c:pt idx="184">
                  <c:v>3.8124983310699463</c:v>
                </c:pt>
                <c:pt idx="185">
                  <c:v>3.8333315849304199</c:v>
                </c:pt>
                <c:pt idx="186">
                  <c:v>3.8541650772094727</c:v>
                </c:pt>
                <c:pt idx="187">
                  <c:v>3.8749983310699463</c:v>
                </c:pt>
                <c:pt idx="188">
                  <c:v>3.8958315849304199</c:v>
                </c:pt>
                <c:pt idx="189">
                  <c:v>3.9166650772094727</c:v>
                </c:pt>
                <c:pt idx="190">
                  <c:v>3.9374983310699463</c:v>
                </c:pt>
                <c:pt idx="191">
                  <c:v>3.9583315849304199</c:v>
                </c:pt>
                <c:pt idx="192">
                  <c:v>3.9791650772094727</c:v>
                </c:pt>
                <c:pt idx="193">
                  <c:v>3.9999983310699463</c:v>
                </c:pt>
                <c:pt idx="194">
                  <c:v>4.0208315849304199</c:v>
                </c:pt>
                <c:pt idx="195">
                  <c:v>4.0416650772094727</c:v>
                </c:pt>
                <c:pt idx="196">
                  <c:v>4.0624980926513672</c:v>
                </c:pt>
                <c:pt idx="197">
                  <c:v>4.0833315849304199</c:v>
                </c:pt>
                <c:pt idx="198">
                  <c:v>4.1041650772094727</c:v>
                </c:pt>
                <c:pt idx="199">
                  <c:v>4.1249980926513672</c:v>
                </c:pt>
                <c:pt idx="200">
                  <c:v>4.1458315849304199</c:v>
                </c:pt>
                <c:pt idx="201">
                  <c:v>4.1666650772094727</c:v>
                </c:pt>
                <c:pt idx="202">
                  <c:v>4.1874980926513672</c:v>
                </c:pt>
                <c:pt idx="203">
                  <c:v>4.2083315849304199</c:v>
                </c:pt>
                <c:pt idx="204">
                  <c:v>4.2291650772094727</c:v>
                </c:pt>
                <c:pt idx="205">
                  <c:v>4.2499980926513672</c:v>
                </c:pt>
                <c:pt idx="206">
                  <c:v>4.2708315849304199</c:v>
                </c:pt>
                <c:pt idx="207">
                  <c:v>4.2916650772094727</c:v>
                </c:pt>
                <c:pt idx="208">
                  <c:v>4.3124980926513672</c:v>
                </c:pt>
                <c:pt idx="209">
                  <c:v>4.3333315849304199</c:v>
                </c:pt>
                <c:pt idx="210">
                  <c:v>4.3541650772094727</c:v>
                </c:pt>
                <c:pt idx="211">
                  <c:v>4.3749980926513672</c:v>
                </c:pt>
                <c:pt idx="212">
                  <c:v>4.3958315849304199</c:v>
                </c:pt>
                <c:pt idx="213">
                  <c:v>4.4166650772094727</c:v>
                </c:pt>
                <c:pt idx="214">
                  <c:v>4.4374980926513672</c:v>
                </c:pt>
                <c:pt idx="215">
                  <c:v>4.4583315849304199</c:v>
                </c:pt>
                <c:pt idx="216">
                  <c:v>4.4791650772094727</c:v>
                </c:pt>
                <c:pt idx="217">
                  <c:v>4.4999980926513672</c:v>
                </c:pt>
                <c:pt idx="218">
                  <c:v>4.5208315849304199</c:v>
                </c:pt>
                <c:pt idx="219">
                  <c:v>4.5416650772094727</c:v>
                </c:pt>
                <c:pt idx="220">
                  <c:v>4.5624980926513672</c:v>
                </c:pt>
                <c:pt idx="221">
                  <c:v>4.5833315849304199</c:v>
                </c:pt>
                <c:pt idx="222">
                  <c:v>4.6041650772094727</c:v>
                </c:pt>
                <c:pt idx="223">
                  <c:v>4.6249980926513672</c:v>
                </c:pt>
                <c:pt idx="224">
                  <c:v>4.6458315849304199</c:v>
                </c:pt>
                <c:pt idx="225">
                  <c:v>4.6666650772094727</c:v>
                </c:pt>
                <c:pt idx="226">
                  <c:v>4.6874980926513672</c:v>
                </c:pt>
                <c:pt idx="227">
                  <c:v>4.7083315849304199</c:v>
                </c:pt>
                <c:pt idx="228">
                  <c:v>4.7291650772094727</c:v>
                </c:pt>
                <c:pt idx="229">
                  <c:v>4.7499980926513672</c:v>
                </c:pt>
                <c:pt idx="230">
                  <c:v>4.7708315849304199</c:v>
                </c:pt>
                <c:pt idx="231">
                  <c:v>4.7916650772094727</c:v>
                </c:pt>
                <c:pt idx="232">
                  <c:v>4.8124980926513672</c:v>
                </c:pt>
                <c:pt idx="233">
                  <c:v>4.8333315849304199</c:v>
                </c:pt>
                <c:pt idx="234">
                  <c:v>4.8541650772094727</c:v>
                </c:pt>
                <c:pt idx="235">
                  <c:v>4.8749980926513672</c:v>
                </c:pt>
                <c:pt idx="236">
                  <c:v>4.8958315849304199</c:v>
                </c:pt>
                <c:pt idx="237">
                  <c:v>4.9166650772094727</c:v>
                </c:pt>
                <c:pt idx="238">
                  <c:v>4.9374980926513672</c:v>
                </c:pt>
                <c:pt idx="239">
                  <c:v>4.9583315849304199</c:v>
                </c:pt>
                <c:pt idx="240">
                  <c:v>4.9791650772094727</c:v>
                </c:pt>
                <c:pt idx="241">
                  <c:v>4.9999980926513672</c:v>
                </c:pt>
                <c:pt idx="242">
                  <c:v>5.0208315849304199</c:v>
                </c:pt>
                <c:pt idx="243">
                  <c:v>5.0416650772094727</c:v>
                </c:pt>
                <c:pt idx="244">
                  <c:v>5.0624980926513672</c:v>
                </c:pt>
                <c:pt idx="245">
                  <c:v>5.0833315849304199</c:v>
                </c:pt>
                <c:pt idx="246">
                  <c:v>5.1041650772094727</c:v>
                </c:pt>
                <c:pt idx="247">
                  <c:v>5.1249980926513672</c:v>
                </c:pt>
                <c:pt idx="248">
                  <c:v>5.1458315849304199</c:v>
                </c:pt>
                <c:pt idx="249">
                  <c:v>5.1666650772094727</c:v>
                </c:pt>
                <c:pt idx="250">
                  <c:v>5.1874980926513672</c:v>
                </c:pt>
                <c:pt idx="251">
                  <c:v>5.2083320617675781</c:v>
                </c:pt>
                <c:pt idx="252">
                  <c:v>5.2291650772094727</c:v>
                </c:pt>
                <c:pt idx="253">
                  <c:v>5.2499980926513672</c:v>
                </c:pt>
                <c:pt idx="254">
                  <c:v>5.2708320617675781</c:v>
                </c:pt>
                <c:pt idx="255">
                  <c:v>5.2916650772094727</c:v>
                </c:pt>
                <c:pt idx="256">
                  <c:v>5.3124980926513672</c:v>
                </c:pt>
                <c:pt idx="257">
                  <c:v>5.3333320617675781</c:v>
                </c:pt>
                <c:pt idx="258">
                  <c:v>5.3541650772094727</c:v>
                </c:pt>
                <c:pt idx="259">
                  <c:v>5.3749980926513672</c:v>
                </c:pt>
                <c:pt idx="260">
                  <c:v>5.3958320617675781</c:v>
                </c:pt>
                <c:pt idx="261">
                  <c:v>5.4166650772094727</c:v>
                </c:pt>
                <c:pt idx="262">
                  <c:v>5.4374980926513672</c:v>
                </c:pt>
                <c:pt idx="263">
                  <c:v>5.4583320617675781</c:v>
                </c:pt>
                <c:pt idx="264">
                  <c:v>5.4791650772094727</c:v>
                </c:pt>
                <c:pt idx="265">
                  <c:v>5.4999980926513672</c:v>
                </c:pt>
                <c:pt idx="266">
                  <c:v>5.5208320617675781</c:v>
                </c:pt>
                <c:pt idx="267">
                  <c:v>5.5416650772094727</c:v>
                </c:pt>
                <c:pt idx="268">
                  <c:v>5.5624980926513672</c:v>
                </c:pt>
                <c:pt idx="269">
                  <c:v>5.5833320617675781</c:v>
                </c:pt>
                <c:pt idx="270">
                  <c:v>5.6041650772094727</c:v>
                </c:pt>
                <c:pt idx="271">
                  <c:v>5.6249980926513672</c:v>
                </c:pt>
                <c:pt idx="272">
                  <c:v>5.6458320617675781</c:v>
                </c:pt>
                <c:pt idx="273">
                  <c:v>5.6666650772094727</c:v>
                </c:pt>
                <c:pt idx="274">
                  <c:v>5.6874980926513672</c:v>
                </c:pt>
                <c:pt idx="275">
                  <c:v>5.7083320617675781</c:v>
                </c:pt>
                <c:pt idx="276">
                  <c:v>5.7291650772094727</c:v>
                </c:pt>
                <c:pt idx="277">
                  <c:v>5.7499980926513672</c:v>
                </c:pt>
                <c:pt idx="278">
                  <c:v>5.7708320617675781</c:v>
                </c:pt>
                <c:pt idx="279">
                  <c:v>5.7916650772094727</c:v>
                </c:pt>
                <c:pt idx="280">
                  <c:v>5.8124980926513672</c:v>
                </c:pt>
                <c:pt idx="281">
                  <c:v>5.8333320617675781</c:v>
                </c:pt>
                <c:pt idx="282">
                  <c:v>5.8541650772094727</c:v>
                </c:pt>
                <c:pt idx="283">
                  <c:v>5.8749980926513672</c:v>
                </c:pt>
                <c:pt idx="284">
                  <c:v>5.8958320617675781</c:v>
                </c:pt>
                <c:pt idx="285">
                  <c:v>5.9166650772094727</c:v>
                </c:pt>
                <c:pt idx="286">
                  <c:v>5.9374980926513672</c:v>
                </c:pt>
                <c:pt idx="287">
                  <c:v>5.9583320617675781</c:v>
                </c:pt>
                <c:pt idx="288">
                  <c:v>5.9791650772094727</c:v>
                </c:pt>
                <c:pt idx="289">
                  <c:v>5.9999980926513672</c:v>
                </c:pt>
                <c:pt idx="290">
                  <c:v>6.0208320617675781</c:v>
                </c:pt>
                <c:pt idx="291">
                  <c:v>6.0416650772094727</c:v>
                </c:pt>
                <c:pt idx="292">
                  <c:v>6.0624980926513672</c:v>
                </c:pt>
                <c:pt idx="293">
                  <c:v>6.0833320617675781</c:v>
                </c:pt>
                <c:pt idx="294">
                  <c:v>6.1041650772094727</c:v>
                </c:pt>
                <c:pt idx="295">
                  <c:v>6.1249980926513672</c:v>
                </c:pt>
                <c:pt idx="296">
                  <c:v>6.1458320617675781</c:v>
                </c:pt>
                <c:pt idx="297">
                  <c:v>6.1666650772094727</c:v>
                </c:pt>
                <c:pt idx="298">
                  <c:v>6.1874980926513672</c:v>
                </c:pt>
                <c:pt idx="299">
                  <c:v>6.2083320617675781</c:v>
                </c:pt>
                <c:pt idx="300">
                  <c:v>6.2291650772094727</c:v>
                </c:pt>
                <c:pt idx="301">
                  <c:v>6.2499980926513672</c:v>
                </c:pt>
                <c:pt idx="302">
                  <c:v>6.2708320617675781</c:v>
                </c:pt>
                <c:pt idx="303">
                  <c:v>6.2916650772094727</c:v>
                </c:pt>
                <c:pt idx="304">
                  <c:v>6.3124980926513672</c:v>
                </c:pt>
                <c:pt idx="305">
                  <c:v>6.3333320617675781</c:v>
                </c:pt>
                <c:pt idx="306">
                  <c:v>6.3541650772094727</c:v>
                </c:pt>
                <c:pt idx="307">
                  <c:v>6.3749980926513672</c:v>
                </c:pt>
                <c:pt idx="308">
                  <c:v>6.3958320617675781</c:v>
                </c:pt>
                <c:pt idx="309">
                  <c:v>6.4166650772094727</c:v>
                </c:pt>
                <c:pt idx="310">
                  <c:v>6.4374980926513672</c:v>
                </c:pt>
                <c:pt idx="311">
                  <c:v>6.4583320617675781</c:v>
                </c:pt>
                <c:pt idx="312">
                  <c:v>6.4791650772094727</c:v>
                </c:pt>
                <c:pt idx="313">
                  <c:v>6.4999980926513672</c:v>
                </c:pt>
                <c:pt idx="314">
                  <c:v>6.5208320617675781</c:v>
                </c:pt>
                <c:pt idx="315">
                  <c:v>6.5416650772094727</c:v>
                </c:pt>
                <c:pt idx="316">
                  <c:v>6.5624980926513672</c:v>
                </c:pt>
                <c:pt idx="317">
                  <c:v>6.5833320617675781</c:v>
                </c:pt>
                <c:pt idx="318">
                  <c:v>6.6041650772094727</c:v>
                </c:pt>
                <c:pt idx="319">
                  <c:v>6.6249980926513672</c:v>
                </c:pt>
                <c:pt idx="320">
                  <c:v>6.6458320617675781</c:v>
                </c:pt>
                <c:pt idx="321">
                  <c:v>6.6666650772094727</c:v>
                </c:pt>
                <c:pt idx="322">
                  <c:v>6.6874980926513672</c:v>
                </c:pt>
                <c:pt idx="323">
                  <c:v>6.7083320617675781</c:v>
                </c:pt>
                <c:pt idx="324">
                  <c:v>6.7291650772094727</c:v>
                </c:pt>
                <c:pt idx="325">
                  <c:v>6.7499980926513672</c:v>
                </c:pt>
                <c:pt idx="326">
                  <c:v>6.7708320617675781</c:v>
                </c:pt>
                <c:pt idx="327">
                  <c:v>6.7916650772094727</c:v>
                </c:pt>
                <c:pt idx="328">
                  <c:v>6.8124980926513672</c:v>
                </c:pt>
                <c:pt idx="329">
                  <c:v>6.8333320617675781</c:v>
                </c:pt>
                <c:pt idx="330">
                  <c:v>6.8541650772094727</c:v>
                </c:pt>
                <c:pt idx="331">
                  <c:v>6.8749980926513672</c:v>
                </c:pt>
                <c:pt idx="332">
                  <c:v>6.8958320617675781</c:v>
                </c:pt>
                <c:pt idx="333">
                  <c:v>6.9166650772094727</c:v>
                </c:pt>
                <c:pt idx="334">
                  <c:v>6.9374980926513672</c:v>
                </c:pt>
                <c:pt idx="335">
                  <c:v>6.9583320617675781</c:v>
                </c:pt>
                <c:pt idx="336">
                  <c:v>6.9791650772094727</c:v>
                </c:pt>
                <c:pt idx="337">
                  <c:v>6.9999980926513672</c:v>
                </c:pt>
                <c:pt idx="338">
                  <c:v>7.0208320617675781</c:v>
                </c:pt>
                <c:pt idx="339">
                  <c:v>7.0416650772094727</c:v>
                </c:pt>
                <c:pt idx="340">
                  <c:v>7.0624980926513672</c:v>
                </c:pt>
                <c:pt idx="341">
                  <c:v>7.0833320617675781</c:v>
                </c:pt>
                <c:pt idx="342">
                  <c:v>7.1041650772094727</c:v>
                </c:pt>
                <c:pt idx="343">
                  <c:v>7.1249980926513672</c:v>
                </c:pt>
                <c:pt idx="344">
                  <c:v>7.1458320617675781</c:v>
                </c:pt>
                <c:pt idx="345">
                  <c:v>7.1666650772094727</c:v>
                </c:pt>
                <c:pt idx="346">
                  <c:v>7.1874980926513672</c:v>
                </c:pt>
                <c:pt idx="347">
                  <c:v>7.2083320617675781</c:v>
                </c:pt>
                <c:pt idx="348">
                  <c:v>7.2291650772094727</c:v>
                </c:pt>
                <c:pt idx="349">
                  <c:v>7.2499980926513672</c:v>
                </c:pt>
                <c:pt idx="350">
                  <c:v>7.2708320617675781</c:v>
                </c:pt>
                <c:pt idx="351">
                  <c:v>7.2916650772094727</c:v>
                </c:pt>
                <c:pt idx="352">
                  <c:v>7.3124980926513672</c:v>
                </c:pt>
                <c:pt idx="353">
                  <c:v>7.3333320617675781</c:v>
                </c:pt>
                <c:pt idx="354">
                  <c:v>7.3541650772094727</c:v>
                </c:pt>
                <c:pt idx="355">
                  <c:v>7.3749980926513672</c:v>
                </c:pt>
                <c:pt idx="356">
                  <c:v>7.3958320617675781</c:v>
                </c:pt>
                <c:pt idx="357">
                  <c:v>7.4166650772094727</c:v>
                </c:pt>
                <c:pt idx="358">
                  <c:v>7.4374980926513672</c:v>
                </c:pt>
                <c:pt idx="359">
                  <c:v>7.4583320617675781</c:v>
                </c:pt>
                <c:pt idx="360">
                  <c:v>7.4791650772094727</c:v>
                </c:pt>
                <c:pt idx="361">
                  <c:v>7.4999980926513672</c:v>
                </c:pt>
                <c:pt idx="362">
                  <c:v>7.5208320617675781</c:v>
                </c:pt>
                <c:pt idx="363">
                  <c:v>7.5416650772094727</c:v>
                </c:pt>
                <c:pt idx="364">
                  <c:v>7.5624980926513672</c:v>
                </c:pt>
                <c:pt idx="365">
                  <c:v>7.5833320617675781</c:v>
                </c:pt>
                <c:pt idx="366">
                  <c:v>7.6041650772094727</c:v>
                </c:pt>
                <c:pt idx="367">
                  <c:v>7.6249980926513672</c:v>
                </c:pt>
                <c:pt idx="368">
                  <c:v>7.6458320617675781</c:v>
                </c:pt>
                <c:pt idx="369">
                  <c:v>7.6666650772094727</c:v>
                </c:pt>
                <c:pt idx="370">
                  <c:v>7.6874980926513672</c:v>
                </c:pt>
                <c:pt idx="371">
                  <c:v>7.7083320617675781</c:v>
                </c:pt>
                <c:pt idx="372">
                  <c:v>7.7291650772094727</c:v>
                </c:pt>
                <c:pt idx="373">
                  <c:v>7.7499980926513672</c:v>
                </c:pt>
                <c:pt idx="374">
                  <c:v>7.7708320617675781</c:v>
                </c:pt>
                <c:pt idx="375">
                  <c:v>7.7916650772094727</c:v>
                </c:pt>
                <c:pt idx="376">
                  <c:v>7.8124980926513672</c:v>
                </c:pt>
                <c:pt idx="377">
                  <c:v>7.8333320617675781</c:v>
                </c:pt>
                <c:pt idx="378">
                  <c:v>7.8541650772094727</c:v>
                </c:pt>
                <c:pt idx="379">
                  <c:v>7.8749980926513672</c:v>
                </c:pt>
                <c:pt idx="380">
                  <c:v>7.8958320617675781</c:v>
                </c:pt>
                <c:pt idx="381">
                  <c:v>7.9166650772094727</c:v>
                </c:pt>
                <c:pt idx="382">
                  <c:v>7.9374980926513672</c:v>
                </c:pt>
                <c:pt idx="383">
                  <c:v>7.9583320617675781</c:v>
                </c:pt>
                <c:pt idx="384">
                  <c:v>7.9791650772094727</c:v>
                </c:pt>
                <c:pt idx="385">
                  <c:v>7.9999980926513672</c:v>
                </c:pt>
                <c:pt idx="386">
                  <c:v>8.0208320617675781</c:v>
                </c:pt>
                <c:pt idx="387">
                  <c:v>8.0416650772094727</c:v>
                </c:pt>
                <c:pt idx="388">
                  <c:v>8.0624980926513672</c:v>
                </c:pt>
                <c:pt idx="389">
                  <c:v>8.0833320617675781</c:v>
                </c:pt>
                <c:pt idx="390">
                  <c:v>8.1041650772094727</c:v>
                </c:pt>
                <c:pt idx="391">
                  <c:v>8.1249980926513672</c:v>
                </c:pt>
                <c:pt idx="392">
                  <c:v>8.1458320617675781</c:v>
                </c:pt>
                <c:pt idx="393">
                  <c:v>8.1666650772094727</c:v>
                </c:pt>
                <c:pt idx="394">
                  <c:v>8.1874980926513672</c:v>
                </c:pt>
                <c:pt idx="395">
                  <c:v>8.2083320617675781</c:v>
                </c:pt>
                <c:pt idx="396">
                  <c:v>8.2291650772094727</c:v>
                </c:pt>
                <c:pt idx="397">
                  <c:v>8.2499980926513672</c:v>
                </c:pt>
                <c:pt idx="398">
                  <c:v>8.2708320617675781</c:v>
                </c:pt>
                <c:pt idx="399">
                  <c:v>8.2916650772094727</c:v>
                </c:pt>
                <c:pt idx="400">
                  <c:v>8.3124980926513672</c:v>
                </c:pt>
                <c:pt idx="401">
                  <c:v>8.3333320617675781</c:v>
                </c:pt>
                <c:pt idx="402">
                  <c:v>8.3541650772094727</c:v>
                </c:pt>
                <c:pt idx="403">
                  <c:v>8.3749980926513672</c:v>
                </c:pt>
                <c:pt idx="404">
                  <c:v>8.3958320617675781</c:v>
                </c:pt>
                <c:pt idx="405">
                  <c:v>8.4166650772094727</c:v>
                </c:pt>
                <c:pt idx="406">
                  <c:v>8.4374980926513672</c:v>
                </c:pt>
                <c:pt idx="407">
                  <c:v>8.4583320617675781</c:v>
                </c:pt>
                <c:pt idx="408">
                  <c:v>8.4791650772094727</c:v>
                </c:pt>
                <c:pt idx="409">
                  <c:v>8.4999980926513672</c:v>
                </c:pt>
                <c:pt idx="410">
                  <c:v>8.5208320617675781</c:v>
                </c:pt>
                <c:pt idx="411">
                  <c:v>8.5416650772094727</c:v>
                </c:pt>
                <c:pt idx="412">
                  <c:v>8.5624980926513672</c:v>
                </c:pt>
                <c:pt idx="413">
                  <c:v>8.5833320617675781</c:v>
                </c:pt>
                <c:pt idx="414">
                  <c:v>8.6041650772094727</c:v>
                </c:pt>
                <c:pt idx="415">
                  <c:v>8.6249980926513672</c:v>
                </c:pt>
                <c:pt idx="416">
                  <c:v>8.6458320617675781</c:v>
                </c:pt>
                <c:pt idx="417">
                  <c:v>8.6666650772094727</c:v>
                </c:pt>
                <c:pt idx="418">
                  <c:v>8.6874980926513672</c:v>
                </c:pt>
                <c:pt idx="419">
                  <c:v>8.7083320617675781</c:v>
                </c:pt>
                <c:pt idx="420">
                  <c:v>8.7291650772094727</c:v>
                </c:pt>
                <c:pt idx="421">
                  <c:v>8.7499980926513672</c:v>
                </c:pt>
                <c:pt idx="422">
                  <c:v>8.7708320617675781</c:v>
                </c:pt>
                <c:pt idx="423">
                  <c:v>8.7916650772094727</c:v>
                </c:pt>
                <c:pt idx="424">
                  <c:v>8.8124980926513672</c:v>
                </c:pt>
                <c:pt idx="425">
                  <c:v>8.8333320617675781</c:v>
                </c:pt>
                <c:pt idx="426">
                  <c:v>8.8541650772094727</c:v>
                </c:pt>
                <c:pt idx="427">
                  <c:v>8.8749980926513672</c:v>
                </c:pt>
                <c:pt idx="428">
                  <c:v>8.8958320617675781</c:v>
                </c:pt>
                <c:pt idx="429">
                  <c:v>8.9166650772094727</c:v>
                </c:pt>
                <c:pt idx="430">
                  <c:v>8.9374980926513672</c:v>
                </c:pt>
                <c:pt idx="431">
                  <c:v>8.9583320617675781</c:v>
                </c:pt>
                <c:pt idx="432">
                  <c:v>8.9791650772094727</c:v>
                </c:pt>
                <c:pt idx="433">
                  <c:v>8.9999990463256836</c:v>
                </c:pt>
                <c:pt idx="434">
                  <c:v>9.0208320617675781</c:v>
                </c:pt>
                <c:pt idx="435">
                  <c:v>9.0416650772094727</c:v>
                </c:pt>
                <c:pt idx="436">
                  <c:v>9.0624990463256836</c:v>
                </c:pt>
                <c:pt idx="437">
                  <c:v>9.0833320617675781</c:v>
                </c:pt>
                <c:pt idx="438">
                  <c:v>9.1041650772094727</c:v>
                </c:pt>
                <c:pt idx="439">
                  <c:v>9.1249990463256836</c:v>
                </c:pt>
                <c:pt idx="440">
                  <c:v>9.1458320617675781</c:v>
                </c:pt>
                <c:pt idx="441">
                  <c:v>9.1666650772094727</c:v>
                </c:pt>
                <c:pt idx="442">
                  <c:v>9.1874990463256836</c:v>
                </c:pt>
                <c:pt idx="443">
                  <c:v>9.2083320617675781</c:v>
                </c:pt>
                <c:pt idx="444">
                  <c:v>9.2291650772094727</c:v>
                </c:pt>
                <c:pt idx="445">
                  <c:v>9.2499990463256836</c:v>
                </c:pt>
                <c:pt idx="446">
                  <c:v>9.2708320617675781</c:v>
                </c:pt>
                <c:pt idx="447">
                  <c:v>9.2916650772094727</c:v>
                </c:pt>
                <c:pt idx="448">
                  <c:v>9.3124990463256836</c:v>
                </c:pt>
                <c:pt idx="449">
                  <c:v>9.3333320617675781</c:v>
                </c:pt>
                <c:pt idx="450">
                  <c:v>9.3541650772094727</c:v>
                </c:pt>
                <c:pt idx="451">
                  <c:v>9.3749990463256836</c:v>
                </c:pt>
                <c:pt idx="452">
                  <c:v>9.3958320617675781</c:v>
                </c:pt>
                <c:pt idx="453">
                  <c:v>9.4166650772094727</c:v>
                </c:pt>
                <c:pt idx="454">
                  <c:v>9.4374990463256836</c:v>
                </c:pt>
                <c:pt idx="455">
                  <c:v>9.4583320617675781</c:v>
                </c:pt>
                <c:pt idx="456">
                  <c:v>9.4791650772094727</c:v>
                </c:pt>
                <c:pt idx="457">
                  <c:v>9.4999990463256836</c:v>
                </c:pt>
                <c:pt idx="458">
                  <c:v>9.5208320617675781</c:v>
                </c:pt>
                <c:pt idx="459">
                  <c:v>9.5416650772094727</c:v>
                </c:pt>
                <c:pt idx="460">
                  <c:v>9.5624990463256836</c:v>
                </c:pt>
                <c:pt idx="461">
                  <c:v>9.5833320617675781</c:v>
                </c:pt>
                <c:pt idx="462">
                  <c:v>9.6041650772094727</c:v>
                </c:pt>
                <c:pt idx="463">
                  <c:v>9.6249990463256836</c:v>
                </c:pt>
                <c:pt idx="464">
                  <c:v>9.6458320617675781</c:v>
                </c:pt>
                <c:pt idx="465">
                  <c:v>9.6666650772094727</c:v>
                </c:pt>
                <c:pt idx="466">
                  <c:v>9.6874990463256836</c:v>
                </c:pt>
                <c:pt idx="467">
                  <c:v>9.7083320617675781</c:v>
                </c:pt>
                <c:pt idx="468">
                  <c:v>9.7291650772094727</c:v>
                </c:pt>
                <c:pt idx="469">
                  <c:v>9.7499990463256836</c:v>
                </c:pt>
                <c:pt idx="470">
                  <c:v>9.7708320617675781</c:v>
                </c:pt>
                <c:pt idx="471">
                  <c:v>9.7916650772094727</c:v>
                </c:pt>
                <c:pt idx="472">
                  <c:v>9.8124990463256836</c:v>
                </c:pt>
                <c:pt idx="473">
                  <c:v>9.8333320617675781</c:v>
                </c:pt>
                <c:pt idx="474">
                  <c:v>9.8541650772094727</c:v>
                </c:pt>
                <c:pt idx="475">
                  <c:v>9.8749990463256836</c:v>
                </c:pt>
                <c:pt idx="476">
                  <c:v>9.8958320617675781</c:v>
                </c:pt>
                <c:pt idx="477">
                  <c:v>9.9166650772094727</c:v>
                </c:pt>
                <c:pt idx="478">
                  <c:v>9.9374990463256836</c:v>
                </c:pt>
                <c:pt idx="479">
                  <c:v>9.9583320617675781</c:v>
                </c:pt>
                <c:pt idx="480">
                  <c:v>9.9791650772094727</c:v>
                </c:pt>
                <c:pt idx="481">
                  <c:v>9.9999990463256836</c:v>
                </c:pt>
                <c:pt idx="482">
                  <c:v>10.020832061767578</c:v>
                </c:pt>
                <c:pt idx="483">
                  <c:v>10.041665077209473</c:v>
                </c:pt>
                <c:pt idx="484">
                  <c:v>10.062499046325684</c:v>
                </c:pt>
                <c:pt idx="485">
                  <c:v>10.083332061767578</c:v>
                </c:pt>
                <c:pt idx="486">
                  <c:v>10.104165077209473</c:v>
                </c:pt>
                <c:pt idx="487">
                  <c:v>10.124999046325684</c:v>
                </c:pt>
                <c:pt idx="488">
                  <c:v>10.145832061767578</c:v>
                </c:pt>
                <c:pt idx="489">
                  <c:v>10.166665077209473</c:v>
                </c:pt>
                <c:pt idx="490">
                  <c:v>10.187499046325684</c:v>
                </c:pt>
                <c:pt idx="491">
                  <c:v>10.208332061767578</c:v>
                </c:pt>
                <c:pt idx="492">
                  <c:v>10.229165077209473</c:v>
                </c:pt>
                <c:pt idx="493">
                  <c:v>10.249999046325684</c:v>
                </c:pt>
                <c:pt idx="494">
                  <c:v>10.270832061767578</c:v>
                </c:pt>
                <c:pt idx="495">
                  <c:v>10.291665077209473</c:v>
                </c:pt>
                <c:pt idx="496">
                  <c:v>10.312499046325684</c:v>
                </c:pt>
                <c:pt idx="497">
                  <c:v>10.333332061767578</c:v>
                </c:pt>
                <c:pt idx="498">
                  <c:v>10.354165077209473</c:v>
                </c:pt>
                <c:pt idx="499">
                  <c:v>10.374999046325684</c:v>
                </c:pt>
                <c:pt idx="500">
                  <c:v>10.395832061767578</c:v>
                </c:pt>
                <c:pt idx="501">
                  <c:v>10.416665077209473</c:v>
                </c:pt>
                <c:pt idx="502">
                  <c:v>10.437499046325684</c:v>
                </c:pt>
                <c:pt idx="503">
                  <c:v>10.458332061767578</c:v>
                </c:pt>
                <c:pt idx="504">
                  <c:v>10.479165077209473</c:v>
                </c:pt>
                <c:pt idx="505">
                  <c:v>10.499999046325684</c:v>
                </c:pt>
                <c:pt idx="506">
                  <c:v>10.520832061767578</c:v>
                </c:pt>
                <c:pt idx="507">
                  <c:v>10.541665077209473</c:v>
                </c:pt>
                <c:pt idx="508">
                  <c:v>10.562499046325684</c:v>
                </c:pt>
                <c:pt idx="509">
                  <c:v>10.583332061767578</c:v>
                </c:pt>
                <c:pt idx="510">
                  <c:v>10.604166030883789</c:v>
                </c:pt>
                <c:pt idx="511">
                  <c:v>10.624999046325684</c:v>
                </c:pt>
                <c:pt idx="512">
                  <c:v>10.645832061767578</c:v>
                </c:pt>
                <c:pt idx="513">
                  <c:v>10.666666030883789</c:v>
                </c:pt>
                <c:pt idx="514">
                  <c:v>10.687499046325684</c:v>
                </c:pt>
                <c:pt idx="515">
                  <c:v>10.708332061767578</c:v>
                </c:pt>
                <c:pt idx="516">
                  <c:v>10.729166030883789</c:v>
                </c:pt>
                <c:pt idx="517">
                  <c:v>10.749999046325684</c:v>
                </c:pt>
                <c:pt idx="518">
                  <c:v>10.770832061767578</c:v>
                </c:pt>
                <c:pt idx="519">
                  <c:v>10.791666030883789</c:v>
                </c:pt>
                <c:pt idx="520">
                  <c:v>10.812499046325684</c:v>
                </c:pt>
                <c:pt idx="521">
                  <c:v>10.833332061767578</c:v>
                </c:pt>
                <c:pt idx="522">
                  <c:v>10.854166030883789</c:v>
                </c:pt>
                <c:pt idx="523">
                  <c:v>10.874999046325684</c:v>
                </c:pt>
                <c:pt idx="524">
                  <c:v>10.895832061767578</c:v>
                </c:pt>
                <c:pt idx="525">
                  <c:v>10.916666030883789</c:v>
                </c:pt>
                <c:pt idx="526">
                  <c:v>10.937499046325684</c:v>
                </c:pt>
                <c:pt idx="527">
                  <c:v>10.958332061767578</c:v>
                </c:pt>
                <c:pt idx="528">
                  <c:v>10.979166030883789</c:v>
                </c:pt>
                <c:pt idx="529">
                  <c:v>10.999999046325684</c:v>
                </c:pt>
                <c:pt idx="530">
                  <c:v>11.020832061767578</c:v>
                </c:pt>
                <c:pt idx="531">
                  <c:v>11.041666030883789</c:v>
                </c:pt>
                <c:pt idx="532">
                  <c:v>11.062499046325684</c:v>
                </c:pt>
                <c:pt idx="533">
                  <c:v>11.083332061767578</c:v>
                </c:pt>
                <c:pt idx="534">
                  <c:v>11.104166030883789</c:v>
                </c:pt>
                <c:pt idx="535">
                  <c:v>11.124999046325684</c:v>
                </c:pt>
                <c:pt idx="536">
                  <c:v>11.145832061767578</c:v>
                </c:pt>
                <c:pt idx="537">
                  <c:v>11.166666030883789</c:v>
                </c:pt>
                <c:pt idx="538">
                  <c:v>11.187499046325684</c:v>
                </c:pt>
                <c:pt idx="539">
                  <c:v>11.208332061767578</c:v>
                </c:pt>
                <c:pt idx="540">
                  <c:v>11.229166030883789</c:v>
                </c:pt>
                <c:pt idx="541">
                  <c:v>11.249999046325684</c:v>
                </c:pt>
                <c:pt idx="542">
                  <c:v>11.270832061767578</c:v>
                </c:pt>
                <c:pt idx="543">
                  <c:v>11.291666030883789</c:v>
                </c:pt>
                <c:pt idx="544">
                  <c:v>11.312499046325684</c:v>
                </c:pt>
                <c:pt idx="545">
                  <c:v>11.333332061767578</c:v>
                </c:pt>
                <c:pt idx="546">
                  <c:v>11.354166030883789</c:v>
                </c:pt>
                <c:pt idx="547">
                  <c:v>11.374999046325684</c:v>
                </c:pt>
                <c:pt idx="548">
                  <c:v>11.395832061767578</c:v>
                </c:pt>
                <c:pt idx="549">
                  <c:v>11.416666030883789</c:v>
                </c:pt>
                <c:pt idx="550">
                  <c:v>11.437499046325684</c:v>
                </c:pt>
                <c:pt idx="551">
                  <c:v>11.458332061767578</c:v>
                </c:pt>
                <c:pt idx="552">
                  <c:v>11.479166030883789</c:v>
                </c:pt>
                <c:pt idx="553">
                  <c:v>11.499999046325684</c:v>
                </c:pt>
                <c:pt idx="554">
                  <c:v>11.520832061767578</c:v>
                </c:pt>
                <c:pt idx="555">
                  <c:v>11.541666030883789</c:v>
                </c:pt>
                <c:pt idx="556">
                  <c:v>11.562499046325684</c:v>
                </c:pt>
                <c:pt idx="557">
                  <c:v>11.583332061767578</c:v>
                </c:pt>
                <c:pt idx="558">
                  <c:v>11.604166030883789</c:v>
                </c:pt>
                <c:pt idx="559">
                  <c:v>11.624999046325684</c:v>
                </c:pt>
                <c:pt idx="560">
                  <c:v>11.645832061767578</c:v>
                </c:pt>
                <c:pt idx="561">
                  <c:v>11.666666030883789</c:v>
                </c:pt>
                <c:pt idx="562">
                  <c:v>11.687499046325684</c:v>
                </c:pt>
                <c:pt idx="563">
                  <c:v>11.708332061767578</c:v>
                </c:pt>
                <c:pt idx="564">
                  <c:v>11.729166030883789</c:v>
                </c:pt>
                <c:pt idx="565">
                  <c:v>11.749999046325684</c:v>
                </c:pt>
                <c:pt idx="566">
                  <c:v>11.770832061767578</c:v>
                </c:pt>
                <c:pt idx="567">
                  <c:v>11.791666030883789</c:v>
                </c:pt>
                <c:pt idx="568">
                  <c:v>11.812499046325684</c:v>
                </c:pt>
                <c:pt idx="569">
                  <c:v>11.833332061767578</c:v>
                </c:pt>
                <c:pt idx="570">
                  <c:v>11.854166030883789</c:v>
                </c:pt>
                <c:pt idx="571">
                  <c:v>11.874999046325684</c:v>
                </c:pt>
                <c:pt idx="572">
                  <c:v>11.895832061767578</c:v>
                </c:pt>
                <c:pt idx="573">
                  <c:v>11.916666030883789</c:v>
                </c:pt>
                <c:pt idx="574">
                  <c:v>11.937499046325684</c:v>
                </c:pt>
                <c:pt idx="575">
                  <c:v>11.958332061767578</c:v>
                </c:pt>
                <c:pt idx="576">
                  <c:v>11.979166030883789</c:v>
                </c:pt>
                <c:pt idx="577">
                  <c:v>11.999999046325684</c:v>
                </c:pt>
                <c:pt idx="578">
                  <c:v>12.020832061767578</c:v>
                </c:pt>
                <c:pt idx="579">
                  <c:v>12.041666030883789</c:v>
                </c:pt>
                <c:pt idx="580">
                  <c:v>12.062499046325684</c:v>
                </c:pt>
                <c:pt idx="581">
                  <c:v>12.083332061767578</c:v>
                </c:pt>
                <c:pt idx="582">
                  <c:v>12.104166030883789</c:v>
                </c:pt>
                <c:pt idx="583">
                  <c:v>12.124999046325684</c:v>
                </c:pt>
                <c:pt idx="584">
                  <c:v>12.145832061767578</c:v>
                </c:pt>
                <c:pt idx="585">
                  <c:v>12.166666030883789</c:v>
                </c:pt>
                <c:pt idx="586">
                  <c:v>12.187499046325684</c:v>
                </c:pt>
                <c:pt idx="587">
                  <c:v>12.208332061767578</c:v>
                </c:pt>
                <c:pt idx="588">
                  <c:v>12.229166030883789</c:v>
                </c:pt>
                <c:pt idx="589">
                  <c:v>12.249999046325684</c:v>
                </c:pt>
                <c:pt idx="590">
                  <c:v>12.270832061767578</c:v>
                </c:pt>
                <c:pt idx="591">
                  <c:v>12.291666030883789</c:v>
                </c:pt>
                <c:pt idx="592">
                  <c:v>12.312499046325684</c:v>
                </c:pt>
                <c:pt idx="593">
                  <c:v>12.333332061767578</c:v>
                </c:pt>
                <c:pt idx="594">
                  <c:v>12.354166030883789</c:v>
                </c:pt>
                <c:pt idx="595">
                  <c:v>12.374999046325684</c:v>
                </c:pt>
                <c:pt idx="596">
                  <c:v>12.395832061767578</c:v>
                </c:pt>
                <c:pt idx="597">
                  <c:v>12.416666030883789</c:v>
                </c:pt>
                <c:pt idx="598">
                  <c:v>12.437499046325684</c:v>
                </c:pt>
                <c:pt idx="599">
                  <c:v>12.458332061767578</c:v>
                </c:pt>
                <c:pt idx="600">
                  <c:v>12.479166030883789</c:v>
                </c:pt>
                <c:pt idx="601">
                  <c:v>12.499999046325684</c:v>
                </c:pt>
                <c:pt idx="602">
                  <c:v>12.520832061767578</c:v>
                </c:pt>
                <c:pt idx="603">
                  <c:v>12.541666030883789</c:v>
                </c:pt>
                <c:pt idx="604">
                  <c:v>12.562499046325684</c:v>
                </c:pt>
                <c:pt idx="605">
                  <c:v>12.583332061767578</c:v>
                </c:pt>
                <c:pt idx="606">
                  <c:v>12.604166030883789</c:v>
                </c:pt>
                <c:pt idx="607">
                  <c:v>12.624999046325684</c:v>
                </c:pt>
                <c:pt idx="608">
                  <c:v>12.645832061767578</c:v>
                </c:pt>
                <c:pt idx="609">
                  <c:v>12.666666030883789</c:v>
                </c:pt>
                <c:pt idx="610">
                  <c:v>12.687499046325684</c:v>
                </c:pt>
                <c:pt idx="611">
                  <c:v>12.708332061767578</c:v>
                </c:pt>
                <c:pt idx="612">
                  <c:v>12.729166030883789</c:v>
                </c:pt>
                <c:pt idx="613">
                  <c:v>12.749999046325684</c:v>
                </c:pt>
                <c:pt idx="614">
                  <c:v>12.770832061767578</c:v>
                </c:pt>
                <c:pt idx="615">
                  <c:v>12.791666030883789</c:v>
                </c:pt>
                <c:pt idx="616">
                  <c:v>12.812499046325684</c:v>
                </c:pt>
                <c:pt idx="617">
                  <c:v>12.833332061767578</c:v>
                </c:pt>
                <c:pt idx="618">
                  <c:v>12.854166030883789</c:v>
                </c:pt>
                <c:pt idx="619">
                  <c:v>12.874999046325684</c:v>
                </c:pt>
                <c:pt idx="620">
                  <c:v>12.895832061767578</c:v>
                </c:pt>
                <c:pt idx="621">
                  <c:v>12.916666030883789</c:v>
                </c:pt>
                <c:pt idx="622">
                  <c:v>12.937499046325684</c:v>
                </c:pt>
                <c:pt idx="623">
                  <c:v>12.958332061767578</c:v>
                </c:pt>
                <c:pt idx="624">
                  <c:v>12.979166030883789</c:v>
                </c:pt>
                <c:pt idx="625">
                  <c:v>12.999999046325684</c:v>
                </c:pt>
                <c:pt idx="626">
                  <c:v>13.020832061767578</c:v>
                </c:pt>
                <c:pt idx="627">
                  <c:v>13.041666030883789</c:v>
                </c:pt>
                <c:pt idx="628">
                  <c:v>13.062499046325684</c:v>
                </c:pt>
                <c:pt idx="629">
                  <c:v>13.083332061767578</c:v>
                </c:pt>
                <c:pt idx="630">
                  <c:v>13.104166030883789</c:v>
                </c:pt>
                <c:pt idx="631">
                  <c:v>13.124999046325684</c:v>
                </c:pt>
                <c:pt idx="632">
                  <c:v>13.145832061767578</c:v>
                </c:pt>
                <c:pt idx="633">
                  <c:v>13.166666030883789</c:v>
                </c:pt>
                <c:pt idx="634">
                  <c:v>13.187499046325684</c:v>
                </c:pt>
                <c:pt idx="635">
                  <c:v>13.208332061767578</c:v>
                </c:pt>
                <c:pt idx="636">
                  <c:v>13.229166030883789</c:v>
                </c:pt>
                <c:pt idx="637">
                  <c:v>13.249999046325684</c:v>
                </c:pt>
                <c:pt idx="638">
                  <c:v>13.270832061767578</c:v>
                </c:pt>
                <c:pt idx="639">
                  <c:v>13.291666030883789</c:v>
                </c:pt>
                <c:pt idx="640">
                  <c:v>13.312499046325684</c:v>
                </c:pt>
                <c:pt idx="641">
                  <c:v>13.333332061767578</c:v>
                </c:pt>
                <c:pt idx="642">
                  <c:v>13.354166030883789</c:v>
                </c:pt>
                <c:pt idx="643">
                  <c:v>13.374999046325684</c:v>
                </c:pt>
                <c:pt idx="644">
                  <c:v>13.395832061767578</c:v>
                </c:pt>
                <c:pt idx="645">
                  <c:v>13.416666030883789</c:v>
                </c:pt>
                <c:pt idx="646">
                  <c:v>13.437499046325684</c:v>
                </c:pt>
                <c:pt idx="647">
                  <c:v>13.458332061767578</c:v>
                </c:pt>
                <c:pt idx="648">
                  <c:v>13.479166030883789</c:v>
                </c:pt>
                <c:pt idx="649">
                  <c:v>13.499999046325684</c:v>
                </c:pt>
                <c:pt idx="650">
                  <c:v>13.520832061767578</c:v>
                </c:pt>
                <c:pt idx="651">
                  <c:v>13.541666030883789</c:v>
                </c:pt>
                <c:pt idx="652">
                  <c:v>13.562499046325684</c:v>
                </c:pt>
                <c:pt idx="653">
                  <c:v>13.583332061767578</c:v>
                </c:pt>
                <c:pt idx="654">
                  <c:v>13.604166030883789</c:v>
                </c:pt>
                <c:pt idx="655">
                  <c:v>13.624999046325684</c:v>
                </c:pt>
                <c:pt idx="656">
                  <c:v>13.645832061767578</c:v>
                </c:pt>
                <c:pt idx="657">
                  <c:v>13.666666030883789</c:v>
                </c:pt>
                <c:pt idx="658">
                  <c:v>13.687499046325684</c:v>
                </c:pt>
                <c:pt idx="659">
                  <c:v>13.708332061767578</c:v>
                </c:pt>
                <c:pt idx="660">
                  <c:v>13.729166030883789</c:v>
                </c:pt>
                <c:pt idx="661">
                  <c:v>13.749999046325684</c:v>
                </c:pt>
                <c:pt idx="662">
                  <c:v>13.770832061767578</c:v>
                </c:pt>
                <c:pt idx="663">
                  <c:v>13.791666030883789</c:v>
                </c:pt>
                <c:pt idx="664">
                  <c:v>13.812499046325684</c:v>
                </c:pt>
                <c:pt idx="665">
                  <c:v>13.833332061767578</c:v>
                </c:pt>
                <c:pt idx="666">
                  <c:v>13.854166030883789</c:v>
                </c:pt>
                <c:pt idx="667">
                  <c:v>13.874999046325684</c:v>
                </c:pt>
                <c:pt idx="668">
                  <c:v>13.895832061767578</c:v>
                </c:pt>
                <c:pt idx="669">
                  <c:v>13.916666030883789</c:v>
                </c:pt>
                <c:pt idx="670">
                  <c:v>13.937499046325684</c:v>
                </c:pt>
                <c:pt idx="671">
                  <c:v>13.958332061767578</c:v>
                </c:pt>
                <c:pt idx="672">
                  <c:v>13.979166030883789</c:v>
                </c:pt>
                <c:pt idx="673">
                  <c:v>13.999999046325684</c:v>
                </c:pt>
                <c:pt idx="674">
                  <c:v>14.020832061767578</c:v>
                </c:pt>
                <c:pt idx="675">
                  <c:v>14.041666030883789</c:v>
                </c:pt>
                <c:pt idx="676">
                  <c:v>14.062499046325684</c:v>
                </c:pt>
                <c:pt idx="677">
                  <c:v>14.083332061767578</c:v>
                </c:pt>
                <c:pt idx="678">
                  <c:v>14.104166030883789</c:v>
                </c:pt>
                <c:pt idx="679">
                  <c:v>14.124999046325684</c:v>
                </c:pt>
                <c:pt idx="680">
                  <c:v>14.145832061767578</c:v>
                </c:pt>
                <c:pt idx="681">
                  <c:v>14.166666030883789</c:v>
                </c:pt>
                <c:pt idx="682">
                  <c:v>14.187499046325684</c:v>
                </c:pt>
                <c:pt idx="683">
                  <c:v>14.208332061767578</c:v>
                </c:pt>
                <c:pt idx="684">
                  <c:v>14.229166030883789</c:v>
                </c:pt>
                <c:pt idx="685">
                  <c:v>14.249999046325684</c:v>
                </c:pt>
                <c:pt idx="686">
                  <c:v>14.270832061767578</c:v>
                </c:pt>
                <c:pt idx="687">
                  <c:v>14.291666030883789</c:v>
                </c:pt>
                <c:pt idx="688">
                  <c:v>14.312499046325684</c:v>
                </c:pt>
                <c:pt idx="689">
                  <c:v>14.333332061767578</c:v>
                </c:pt>
                <c:pt idx="690">
                  <c:v>14.354166030883789</c:v>
                </c:pt>
                <c:pt idx="691">
                  <c:v>14.374999046325684</c:v>
                </c:pt>
                <c:pt idx="692">
                  <c:v>14.395832061767578</c:v>
                </c:pt>
                <c:pt idx="693">
                  <c:v>14.416666030883789</c:v>
                </c:pt>
                <c:pt idx="694">
                  <c:v>14.437499046325684</c:v>
                </c:pt>
                <c:pt idx="695">
                  <c:v>14.458332061767578</c:v>
                </c:pt>
                <c:pt idx="696">
                  <c:v>14.479166030883789</c:v>
                </c:pt>
                <c:pt idx="697">
                  <c:v>14.499999046325684</c:v>
                </c:pt>
                <c:pt idx="698">
                  <c:v>14.520832061767578</c:v>
                </c:pt>
                <c:pt idx="699">
                  <c:v>14.541666030883789</c:v>
                </c:pt>
                <c:pt idx="700">
                  <c:v>14.562499046325684</c:v>
                </c:pt>
                <c:pt idx="701">
                  <c:v>14.583332061767578</c:v>
                </c:pt>
                <c:pt idx="702">
                  <c:v>14.604166030883789</c:v>
                </c:pt>
                <c:pt idx="703">
                  <c:v>14.624999046325684</c:v>
                </c:pt>
                <c:pt idx="704">
                  <c:v>14.645832061767578</c:v>
                </c:pt>
                <c:pt idx="705">
                  <c:v>14.666666030883789</c:v>
                </c:pt>
                <c:pt idx="706">
                  <c:v>14.687499046325684</c:v>
                </c:pt>
                <c:pt idx="707">
                  <c:v>14.708332061767578</c:v>
                </c:pt>
                <c:pt idx="708">
                  <c:v>14.729166030883789</c:v>
                </c:pt>
                <c:pt idx="709">
                  <c:v>14.749999046325684</c:v>
                </c:pt>
                <c:pt idx="710">
                  <c:v>14.770832061767578</c:v>
                </c:pt>
                <c:pt idx="711">
                  <c:v>14.791666030883789</c:v>
                </c:pt>
                <c:pt idx="712">
                  <c:v>14.812499046325684</c:v>
                </c:pt>
                <c:pt idx="713">
                  <c:v>14.833332061767578</c:v>
                </c:pt>
                <c:pt idx="714">
                  <c:v>14.854166030883789</c:v>
                </c:pt>
                <c:pt idx="715">
                  <c:v>14.874999046325684</c:v>
                </c:pt>
                <c:pt idx="716">
                  <c:v>14.895832061767578</c:v>
                </c:pt>
                <c:pt idx="717">
                  <c:v>14.916666030883789</c:v>
                </c:pt>
                <c:pt idx="718">
                  <c:v>14.937499046325684</c:v>
                </c:pt>
                <c:pt idx="719">
                  <c:v>14.958332061767578</c:v>
                </c:pt>
                <c:pt idx="720">
                  <c:v>14.979166030883789</c:v>
                </c:pt>
                <c:pt idx="721">
                  <c:v>14.999999046325684</c:v>
                </c:pt>
                <c:pt idx="722">
                  <c:v>15.020832061767578</c:v>
                </c:pt>
                <c:pt idx="723">
                  <c:v>15.041666030883789</c:v>
                </c:pt>
                <c:pt idx="724">
                  <c:v>15.062499046325684</c:v>
                </c:pt>
                <c:pt idx="725">
                  <c:v>15.083332061767578</c:v>
                </c:pt>
                <c:pt idx="726">
                  <c:v>15.104166030883789</c:v>
                </c:pt>
                <c:pt idx="727">
                  <c:v>15.124999046325684</c:v>
                </c:pt>
                <c:pt idx="728">
                  <c:v>15.145832061767578</c:v>
                </c:pt>
                <c:pt idx="729">
                  <c:v>15.166666030883789</c:v>
                </c:pt>
                <c:pt idx="730">
                  <c:v>15.187499046325684</c:v>
                </c:pt>
                <c:pt idx="731">
                  <c:v>15.208332061767578</c:v>
                </c:pt>
                <c:pt idx="732">
                  <c:v>15.229166030883789</c:v>
                </c:pt>
                <c:pt idx="733">
                  <c:v>15.249999046325684</c:v>
                </c:pt>
                <c:pt idx="734">
                  <c:v>15.270832061767578</c:v>
                </c:pt>
                <c:pt idx="735">
                  <c:v>15.291666030883789</c:v>
                </c:pt>
                <c:pt idx="736">
                  <c:v>15.312499046325684</c:v>
                </c:pt>
                <c:pt idx="737">
                  <c:v>15.333332061767578</c:v>
                </c:pt>
                <c:pt idx="738">
                  <c:v>15.354166030883789</c:v>
                </c:pt>
                <c:pt idx="739">
                  <c:v>15.374999046325684</c:v>
                </c:pt>
                <c:pt idx="740">
                  <c:v>15.395832061767578</c:v>
                </c:pt>
                <c:pt idx="741">
                  <c:v>15.416666030883789</c:v>
                </c:pt>
                <c:pt idx="742">
                  <c:v>15.437499046325684</c:v>
                </c:pt>
                <c:pt idx="743">
                  <c:v>15.458332061767578</c:v>
                </c:pt>
                <c:pt idx="744">
                  <c:v>15.479166030883789</c:v>
                </c:pt>
                <c:pt idx="745">
                  <c:v>15.499999046325684</c:v>
                </c:pt>
                <c:pt idx="746">
                  <c:v>15.520832061767578</c:v>
                </c:pt>
                <c:pt idx="747">
                  <c:v>15.541666030883789</c:v>
                </c:pt>
                <c:pt idx="748">
                  <c:v>15.562499046325684</c:v>
                </c:pt>
                <c:pt idx="749">
                  <c:v>15.583332061767578</c:v>
                </c:pt>
                <c:pt idx="750">
                  <c:v>15.604166030883789</c:v>
                </c:pt>
                <c:pt idx="751">
                  <c:v>15.624999046325684</c:v>
                </c:pt>
                <c:pt idx="752">
                  <c:v>15.645832061767578</c:v>
                </c:pt>
                <c:pt idx="753">
                  <c:v>15.666666030883789</c:v>
                </c:pt>
                <c:pt idx="754">
                  <c:v>15.687499046325684</c:v>
                </c:pt>
                <c:pt idx="755">
                  <c:v>15.708332061767578</c:v>
                </c:pt>
                <c:pt idx="756">
                  <c:v>15.729166030883789</c:v>
                </c:pt>
                <c:pt idx="757">
                  <c:v>15.749999046325684</c:v>
                </c:pt>
                <c:pt idx="758">
                  <c:v>15.770832061767578</c:v>
                </c:pt>
                <c:pt idx="759">
                  <c:v>15.791666030883789</c:v>
                </c:pt>
                <c:pt idx="760">
                  <c:v>15.812499046325684</c:v>
                </c:pt>
                <c:pt idx="761">
                  <c:v>15.833332061767578</c:v>
                </c:pt>
                <c:pt idx="762">
                  <c:v>15.854166030883789</c:v>
                </c:pt>
                <c:pt idx="763">
                  <c:v>15.874999046325684</c:v>
                </c:pt>
                <c:pt idx="764">
                  <c:v>15.895832061767578</c:v>
                </c:pt>
                <c:pt idx="765">
                  <c:v>15.916666030883789</c:v>
                </c:pt>
                <c:pt idx="766">
                  <c:v>15.937499046325684</c:v>
                </c:pt>
                <c:pt idx="767">
                  <c:v>15.958332061767578</c:v>
                </c:pt>
                <c:pt idx="768">
                  <c:v>15.979166030883789</c:v>
                </c:pt>
                <c:pt idx="769">
                  <c:v>15.999999046325684</c:v>
                </c:pt>
                <c:pt idx="770">
                  <c:v>16.020832061767578</c:v>
                </c:pt>
                <c:pt idx="771">
                  <c:v>16.041666030883789</c:v>
                </c:pt>
                <c:pt idx="772">
                  <c:v>16.062498092651367</c:v>
                </c:pt>
                <c:pt idx="773">
                  <c:v>16.083332061767578</c:v>
                </c:pt>
                <c:pt idx="774">
                  <c:v>16.104166030883789</c:v>
                </c:pt>
                <c:pt idx="775">
                  <c:v>16.124998092651367</c:v>
                </c:pt>
                <c:pt idx="776">
                  <c:v>16.145832061767578</c:v>
                </c:pt>
                <c:pt idx="777">
                  <c:v>16.166666030883789</c:v>
                </c:pt>
                <c:pt idx="778">
                  <c:v>16.187498092651367</c:v>
                </c:pt>
                <c:pt idx="779">
                  <c:v>16.208332061767578</c:v>
                </c:pt>
                <c:pt idx="780">
                  <c:v>16.229166030883789</c:v>
                </c:pt>
                <c:pt idx="781">
                  <c:v>16.249998092651367</c:v>
                </c:pt>
                <c:pt idx="782">
                  <c:v>16.270832061767578</c:v>
                </c:pt>
                <c:pt idx="783">
                  <c:v>16.291666030883789</c:v>
                </c:pt>
                <c:pt idx="784">
                  <c:v>16.312498092651367</c:v>
                </c:pt>
                <c:pt idx="785">
                  <c:v>16.333332061767578</c:v>
                </c:pt>
                <c:pt idx="786">
                  <c:v>16.354166030883789</c:v>
                </c:pt>
                <c:pt idx="787">
                  <c:v>16.374998092651367</c:v>
                </c:pt>
                <c:pt idx="788">
                  <c:v>16.395832061767578</c:v>
                </c:pt>
                <c:pt idx="789">
                  <c:v>16.416666030883789</c:v>
                </c:pt>
                <c:pt idx="790">
                  <c:v>16.437498092651367</c:v>
                </c:pt>
                <c:pt idx="791">
                  <c:v>16.458332061767578</c:v>
                </c:pt>
                <c:pt idx="792">
                  <c:v>16.479166030883789</c:v>
                </c:pt>
                <c:pt idx="793">
                  <c:v>16.499998092651367</c:v>
                </c:pt>
                <c:pt idx="794">
                  <c:v>16.520832061767578</c:v>
                </c:pt>
                <c:pt idx="795">
                  <c:v>16.541666030883789</c:v>
                </c:pt>
                <c:pt idx="796">
                  <c:v>16.562498092651367</c:v>
                </c:pt>
                <c:pt idx="797">
                  <c:v>16.583332061767578</c:v>
                </c:pt>
                <c:pt idx="798">
                  <c:v>16.604166030883789</c:v>
                </c:pt>
                <c:pt idx="799">
                  <c:v>16.624998092651367</c:v>
                </c:pt>
                <c:pt idx="800">
                  <c:v>16.645832061767578</c:v>
                </c:pt>
                <c:pt idx="801">
                  <c:v>16.666666030883789</c:v>
                </c:pt>
                <c:pt idx="802">
                  <c:v>16.687498092651367</c:v>
                </c:pt>
                <c:pt idx="803">
                  <c:v>16.708332061767578</c:v>
                </c:pt>
                <c:pt idx="804">
                  <c:v>16.729166030883789</c:v>
                </c:pt>
                <c:pt idx="805">
                  <c:v>16.749998092651367</c:v>
                </c:pt>
                <c:pt idx="806">
                  <c:v>16.770832061767578</c:v>
                </c:pt>
                <c:pt idx="807">
                  <c:v>16.791666030883789</c:v>
                </c:pt>
                <c:pt idx="808">
                  <c:v>16.812498092651367</c:v>
                </c:pt>
                <c:pt idx="809">
                  <c:v>16.833332061767578</c:v>
                </c:pt>
                <c:pt idx="810">
                  <c:v>16.854166030883789</c:v>
                </c:pt>
                <c:pt idx="811">
                  <c:v>16.874998092651367</c:v>
                </c:pt>
                <c:pt idx="812">
                  <c:v>16.895832061767578</c:v>
                </c:pt>
                <c:pt idx="813">
                  <c:v>16.916666030883789</c:v>
                </c:pt>
                <c:pt idx="814">
                  <c:v>16.937498092651367</c:v>
                </c:pt>
                <c:pt idx="815">
                  <c:v>16.958332061767578</c:v>
                </c:pt>
                <c:pt idx="816">
                  <c:v>16.979166030883789</c:v>
                </c:pt>
                <c:pt idx="817">
                  <c:v>16.999998092651367</c:v>
                </c:pt>
                <c:pt idx="818">
                  <c:v>17.020832061767578</c:v>
                </c:pt>
                <c:pt idx="819">
                  <c:v>17.041666030883789</c:v>
                </c:pt>
                <c:pt idx="820">
                  <c:v>17.062498092651367</c:v>
                </c:pt>
                <c:pt idx="821">
                  <c:v>17.083332061767578</c:v>
                </c:pt>
                <c:pt idx="822">
                  <c:v>17.104166030883789</c:v>
                </c:pt>
                <c:pt idx="823">
                  <c:v>17.124998092651367</c:v>
                </c:pt>
                <c:pt idx="824">
                  <c:v>17.145832061767578</c:v>
                </c:pt>
                <c:pt idx="825">
                  <c:v>17.166666030883789</c:v>
                </c:pt>
                <c:pt idx="826">
                  <c:v>17.187498092651367</c:v>
                </c:pt>
                <c:pt idx="827">
                  <c:v>17.208332061767578</c:v>
                </c:pt>
                <c:pt idx="828">
                  <c:v>17.229166030883789</c:v>
                </c:pt>
                <c:pt idx="829">
                  <c:v>17.249998092651367</c:v>
                </c:pt>
                <c:pt idx="830">
                  <c:v>17.270832061767578</c:v>
                </c:pt>
                <c:pt idx="831">
                  <c:v>17.291666030883789</c:v>
                </c:pt>
                <c:pt idx="832">
                  <c:v>17.312498092651367</c:v>
                </c:pt>
                <c:pt idx="833">
                  <c:v>17.333332061767578</c:v>
                </c:pt>
                <c:pt idx="834">
                  <c:v>17.354166030883789</c:v>
                </c:pt>
                <c:pt idx="835">
                  <c:v>17.374998092651367</c:v>
                </c:pt>
                <c:pt idx="836">
                  <c:v>17.395832061767578</c:v>
                </c:pt>
                <c:pt idx="837">
                  <c:v>17.416666030883789</c:v>
                </c:pt>
                <c:pt idx="838">
                  <c:v>17.437498092651367</c:v>
                </c:pt>
                <c:pt idx="839">
                  <c:v>17.458332061767578</c:v>
                </c:pt>
                <c:pt idx="840">
                  <c:v>17.479166030883789</c:v>
                </c:pt>
                <c:pt idx="841">
                  <c:v>17.499998092651367</c:v>
                </c:pt>
                <c:pt idx="842">
                  <c:v>17.520832061767578</c:v>
                </c:pt>
                <c:pt idx="843">
                  <c:v>17.541666030883789</c:v>
                </c:pt>
                <c:pt idx="844">
                  <c:v>17.562498092651367</c:v>
                </c:pt>
                <c:pt idx="845">
                  <c:v>17.583332061767578</c:v>
                </c:pt>
                <c:pt idx="846">
                  <c:v>17.604166030883789</c:v>
                </c:pt>
                <c:pt idx="847">
                  <c:v>17.624998092651367</c:v>
                </c:pt>
                <c:pt idx="848">
                  <c:v>17.645832061767578</c:v>
                </c:pt>
                <c:pt idx="849">
                  <c:v>17.666666030883789</c:v>
                </c:pt>
                <c:pt idx="850">
                  <c:v>17.687498092651367</c:v>
                </c:pt>
                <c:pt idx="851">
                  <c:v>17.708332061767578</c:v>
                </c:pt>
                <c:pt idx="852">
                  <c:v>17.729166030883789</c:v>
                </c:pt>
                <c:pt idx="853">
                  <c:v>17.749998092651367</c:v>
                </c:pt>
                <c:pt idx="854">
                  <c:v>17.770832061767578</c:v>
                </c:pt>
                <c:pt idx="855">
                  <c:v>17.791666030883789</c:v>
                </c:pt>
                <c:pt idx="856">
                  <c:v>17.812498092651367</c:v>
                </c:pt>
                <c:pt idx="857">
                  <c:v>17.833332061767578</c:v>
                </c:pt>
                <c:pt idx="858">
                  <c:v>17.854166030883789</c:v>
                </c:pt>
                <c:pt idx="859">
                  <c:v>17.874998092651367</c:v>
                </c:pt>
                <c:pt idx="860">
                  <c:v>17.895832061767578</c:v>
                </c:pt>
                <c:pt idx="861">
                  <c:v>17.916666030883789</c:v>
                </c:pt>
                <c:pt idx="862">
                  <c:v>17.937498092651367</c:v>
                </c:pt>
                <c:pt idx="863">
                  <c:v>17.958332061767578</c:v>
                </c:pt>
                <c:pt idx="864">
                  <c:v>17.979166030883789</c:v>
                </c:pt>
                <c:pt idx="865">
                  <c:v>17.999998092651367</c:v>
                </c:pt>
                <c:pt idx="866">
                  <c:v>18.020832061767578</c:v>
                </c:pt>
                <c:pt idx="867">
                  <c:v>18.041666030883789</c:v>
                </c:pt>
                <c:pt idx="868">
                  <c:v>18.062498092651367</c:v>
                </c:pt>
                <c:pt idx="869">
                  <c:v>18.083332061767578</c:v>
                </c:pt>
                <c:pt idx="870">
                  <c:v>18.104166030883789</c:v>
                </c:pt>
                <c:pt idx="871">
                  <c:v>18.124998092651367</c:v>
                </c:pt>
                <c:pt idx="872">
                  <c:v>18.145832061767578</c:v>
                </c:pt>
                <c:pt idx="873">
                  <c:v>18.166666030883789</c:v>
                </c:pt>
                <c:pt idx="874">
                  <c:v>18.187498092651367</c:v>
                </c:pt>
                <c:pt idx="875">
                  <c:v>18.208332061767578</c:v>
                </c:pt>
                <c:pt idx="876">
                  <c:v>18.229166030883789</c:v>
                </c:pt>
                <c:pt idx="877">
                  <c:v>18.249998092651367</c:v>
                </c:pt>
                <c:pt idx="878">
                  <c:v>18.270832061767578</c:v>
                </c:pt>
                <c:pt idx="879">
                  <c:v>18.291666030883789</c:v>
                </c:pt>
                <c:pt idx="880">
                  <c:v>18.312498092651367</c:v>
                </c:pt>
                <c:pt idx="881">
                  <c:v>18.333332061767578</c:v>
                </c:pt>
                <c:pt idx="882">
                  <c:v>18.354166030883789</c:v>
                </c:pt>
                <c:pt idx="883">
                  <c:v>18.374998092651367</c:v>
                </c:pt>
                <c:pt idx="884">
                  <c:v>18.395832061767578</c:v>
                </c:pt>
                <c:pt idx="885">
                  <c:v>18.416666030883789</c:v>
                </c:pt>
                <c:pt idx="886">
                  <c:v>18.437498092651367</c:v>
                </c:pt>
                <c:pt idx="887">
                  <c:v>18.458332061767578</c:v>
                </c:pt>
                <c:pt idx="888">
                  <c:v>18.479166030883789</c:v>
                </c:pt>
                <c:pt idx="889">
                  <c:v>18.499998092651367</c:v>
                </c:pt>
                <c:pt idx="890">
                  <c:v>18.520832061767578</c:v>
                </c:pt>
                <c:pt idx="891">
                  <c:v>18.541666030883789</c:v>
                </c:pt>
                <c:pt idx="892">
                  <c:v>18.562498092651367</c:v>
                </c:pt>
                <c:pt idx="893">
                  <c:v>18.583332061767578</c:v>
                </c:pt>
                <c:pt idx="894">
                  <c:v>18.604166030883789</c:v>
                </c:pt>
                <c:pt idx="895">
                  <c:v>18.625</c:v>
                </c:pt>
                <c:pt idx="896">
                  <c:v>18.645832061767578</c:v>
                </c:pt>
                <c:pt idx="897">
                  <c:v>18.666666030883789</c:v>
                </c:pt>
                <c:pt idx="898">
                  <c:v>18.6875</c:v>
                </c:pt>
                <c:pt idx="899">
                  <c:v>18.708332061767578</c:v>
                </c:pt>
                <c:pt idx="900">
                  <c:v>18.729166030883789</c:v>
                </c:pt>
                <c:pt idx="901">
                  <c:v>18.75</c:v>
                </c:pt>
                <c:pt idx="902">
                  <c:v>18.770832061767578</c:v>
                </c:pt>
                <c:pt idx="903">
                  <c:v>18.791666030883789</c:v>
                </c:pt>
                <c:pt idx="904">
                  <c:v>18.8125</c:v>
                </c:pt>
                <c:pt idx="905">
                  <c:v>18.833332061767578</c:v>
                </c:pt>
                <c:pt idx="906">
                  <c:v>18.854166030883789</c:v>
                </c:pt>
                <c:pt idx="907">
                  <c:v>18.875</c:v>
                </c:pt>
                <c:pt idx="908">
                  <c:v>18.895832061767578</c:v>
                </c:pt>
                <c:pt idx="909">
                  <c:v>18.916666030883789</c:v>
                </c:pt>
                <c:pt idx="910">
                  <c:v>18.9375</c:v>
                </c:pt>
                <c:pt idx="911">
                  <c:v>18.958332061767578</c:v>
                </c:pt>
                <c:pt idx="912">
                  <c:v>18.979166030883789</c:v>
                </c:pt>
                <c:pt idx="913">
                  <c:v>19</c:v>
                </c:pt>
                <c:pt idx="914">
                  <c:v>19.020832061767578</c:v>
                </c:pt>
                <c:pt idx="915">
                  <c:v>19.041666030883789</c:v>
                </c:pt>
                <c:pt idx="916">
                  <c:v>19.0625</c:v>
                </c:pt>
                <c:pt idx="917">
                  <c:v>19.083332061767578</c:v>
                </c:pt>
                <c:pt idx="918">
                  <c:v>19.104166030883789</c:v>
                </c:pt>
                <c:pt idx="919">
                  <c:v>19.125</c:v>
                </c:pt>
                <c:pt idx="920">
                  <c:v>19.145832061767578</c:v>
                </c:pt>
                <c:pt idx="921">
                  <c:v>19.166666030883789</c:v>
                </c:pt>
                <c:pt idx="922">
                  <c:v>19.1875</c:v>
                </c:pt>
                <c:pt idx="923">
                  <c:v>19.208332061767578</c:v>
                </c:pt>
                <c:pt idx="924">
                  <c:v>19.229166030883789</c:v>
                </c:pt>
                <c:pt idx="925">
                  <c:v>19.25</c:v>
                </c:pt>
                <c:pt idx="926">
                  <c:v>19.270832061767578</c:v>
                </c:pt>
                <c:pt idx="927">
                  <c:v>19.291666030883789</c:v>
                </c:pt>
                <c:pt idx="928">
                  <c:v>19.3125</c:v>
                </c:pt>
                <c:pt idx="929">
                  <c:v>19.333332061767578</c:v>
                </c:pt>
                <c:pt idx="930">
                  <c:v>19.354166030883789</c:v>
                </c:pt>
                <c:pt idx="931">
                  <c:v>19.375</c:v>
                </c:pt>
                <c:pt idx="932">
                  <c:v>19.395832061767578</c:v>
                </c:pt>
                <c:pt idx="933">
                  <c:v>19.416666030883789</c:v>
                </c:pt>
                <c:pt idx="934">
                  <c:v>19.4375</c:v>
                </c:pt>
                <c:pt idx="935">
                  <c:v>19.458332061767578</c:v>
                </c:pt>
                <c:pt idx="936">
                  <c:v>19.479166030883789</c:v>
                </c:pt>
                <c:pt idx="937">
                  <c:v>19.5</c:v>
                </c:pt>
                <c:pt idx="938">
                  <c:v>19.520832061767578</c:v>
                </c:pt>
                <c:pt idx="939">
                  <c:v>19.541666030883789</c:v>
                </c:pt>
                <c:pt idx="940">
                  <c:v>19.5625</c:v>
                </c:pt>
                <c:pt idx="941">
                  <c:v>19.583332061767578</c:v>
                </c:pt>
                <c:pt idx="942">
                  <c:v>19.604166030883789</c:v>
                </c:pt>
                <c:pt idx="943">
                  <c:v>19.625</c:v>
                </c:pt>
                <c:pt idx="944">
                  <c:v>19.645832061767578</c:v>
                </c:pt>
                <c:pt idx="945">
                  <c:v>19.666666030883789</c:v>
                </c:pt>
                <c:pt idx="946">
                  <c:v>19.6875</c:v>
                </c:pt>
                <c:pt idx="947">
                  <c:v>19.708332061767578</c:v>
                </c:pt>
                <c:pt idx="948">
                  <c:v>19.729166030883789</c:v>
                </c:pt>
                <c:pt idx="949">
                  <c:v>19.75</c:v>
                </c:pt>
                <c:pt idx="950">
                  <c:v>19.770832061767578</c:v>
                </c:pt>
                <c:pt idx="951">
                  <c:v>19.791666030883789</c:v>
                </c:pt>
                <c:pt idx="952">
                  <c:v>19.8125</c:v>
                </c:pt>
                <c:pt idx="953">
                  <c:v>19.833332061767578</c:v>
                </c:pt>
                <c:pt idx="954">
                  <c:v>19.854166030883789</c:v>
                </c:pt>
                <c:pt idx="955">
                  <c:v>19.875</c:v>
                </c:pt>
                <c:pt idx="956">
                  <c:v>19.895832061767578</c:v>
                </c:pt>
                <c:pt idx="957">
                  <c:v>19.916666030883789</c:v>
                </c:pt>
                <c:pt idx="958">
                  <c:v>19.9375</c:v>
                </c:pt>
                <c:pt idx="959">
                  <c:v>19.958332061767578</c:v>
                </c:pt>
                <c:pt idx="960">
                  <c:v>19.979166030883789</c:v>
                </c:pt>
                <c:pt idx="961">
                  <c:v>20</c:v>
                </c:pt>
              </c:numCache>
            </c:numRef>
          </c:xVal>
          <c:yVal>
            <c:numRef>
              <c:f>Sheet1!$D$2:$D$966</c:f>
              <c:numCache>
                <c:formatCode>General</c:formatCode>
                <c:ptCount val="965"/>
                <c:pt idx="0">
                  <c:v>60</c:v>
                </c:pt>
                <c:pt idx="1">
                  <c:v>60.000008000000001</c:v>
                </c:pt>
                <c:pt idx="2">
                  <c:v>60.000014999999998</c:v>
                </c:pt>
                <c:pt idx="3">
                  <c:v>60.000031</c:v>
                </c:pt>
                <c:pt idx="4">
                  <c:v>60.000033999999999</c:v>
                </c:pt>
                <c:pt idx="5">
                  <c:v>60.000050000000002</c:v>
                </c:pt>
                <c:pt idx="6">
                  <c:v>60.000056999999998</c:v>
                </c:pt>
                <c:pt idx="7">
                  <c:v>60.000064999999999</c:v>
                </c:pt>
                <c:pt idx="8">
                  <c:v>60.000072000000003</c:v>
                </c:pt>
                <c:pt idx="9">
                  <c:v>60.000072000000003</c:v>
                </c:pt>
                <c:pt idx="10">
                  <c:v>60.000079999999997</c:v>
                </c:pt>
                <c:pt idx="11">
                  <c:v>60.000084000000001</c:v>
                </c:pt>
                <c:pt idx="12">
                  <c:v>60.000084000000001</c:v>
                </c:pt>
                <c:pt idx="13">
                  <c:v>60.000092000000002</c:v>
                </c:pt>
                <c:pt idx="14">
                  <c:v>60.000092000000002</c:v>
                </c:pt>
                <c:pt idx="15">
                  <c:v>60.000092000000002</c:v>
                </c:pt>
                <c:pt idx="16">
                  <c:v>60.000098999999999</c:v>
                </c:pt>
                <c:pt idx="17">
                  <c:v>60.000098999999999</c:v>
                </c:pt>
                <c:pt idx="18">
                  <c:v>60.000098999999999</c:v>
                </c:pt>
                <c:pt idx="19">
                  <c:v>60.000098999999999</c:v>
                </c:pt>
                <c:pt idx="20">
                  <c:v>60.000098999999999</c:v>
                </c:pt>
                <c:pt idx="21">
                  <c:v>60.000092000000002</c:v>
                </c:pt>
                <c:pt idx="22">
                  <c:v>60.000092000000002</c:v>
                </c:pt>
                <c:pt idx="23">
                  <c:v>60.000092000000002</c:v>
                </c:pt>
                <c:pt idx="24">
                  <c:v>60.000092000000002</c:v>
                </c:pt>
                <c:pt idx="25">
                  <c:v>60.000092000000002</c:v>
                </c:pt>
                <c:pt idx="26">
                  <c:v>59.978073000000002</c:v>
                </c:pt>
                <c:pt idx="27">
                  <c:v>59.959763000000002</c:v>
                </c:pt>
                <c:pt idx="28">
                  <c:v>59.941699999999997</c:v>
                </c:pt>
                <c:pt idx="29">
                  <c:v>59.923512000000002</c:v>
                </c:pt>
                <c:pt idx="30">
                  <c:v>59.905312000000002</c:v>
                </c:pt>
                <c:pt idx="31">
                  <c:v>59.887130999999997</c:v>
                </c:pt>
                <c:pt idx="32">
                  <c:v>59.868957999999999</c:v>
                </c:pt>
                <c:pt idx="33">
                  <c:v>59.850819000000001</c:v>
                </c:pt>
                <c:pt idx="34">
                  <c:v>59.832782999999999</c:v>
                </c:pt>
                <c:pt idx="35">
                  <c:v>59.814888000000003</c:v>
                </c:pt>
                <c:pt idx="36">
                  <c:v>59.797279000000003</c:v>
                </c:pt>
                <c:pt idx="37">
                  <c:v>59.780037</c:v>
                </c:pt>
                <c:pt idx="38">
                  <c:v>59.763244999999998</c:v>
                </c:pt>
                <c:pt idx="39">
                  <c:v>59.746960000000001</c:v>
                </c:pt>
                <c:pt idx="40">
                  <c:v>59.731242999999999</c:v>
                </c:pt>
                <c:pt idx="41">
                  <c:v>59.71611</c:v>
                </c:pt>
                <c:pt idx="42">
                  <c:v>59.701568999999999</c:v>
                </c:pt>
                <c:pt idx="43">
                  <c:v>59.687569000000003</c:v>
                </c:pt>
                <c:pt idx="44">
                  <c:v>59.674171000000001</c:v>
                </c:pt>
                <c:pt idx="45">
                  <c:v>59.661282</c:v>
                </c:pt>
                <c:pt idx="46">
                  <c:v>59.648848999999998</c:v>
                </c:pt>
                <c:pt idx="47">
                  <c:v>59.636809999999997</c:v>
                </c:pt>
                <c:pt idx="48">
                  <c:v>59.625076</c:v>
                </c:pt>
                <c:pt idx="49">
                  <c:v>59.61356</c:v>
                </c:pt>
                <c:pt idx="50">
                  <c:v>59.602176999999998</c:v>
                </c:pt>
                <c:pt idx="51">
                  <c:v>59.590881000000003</c:v>
                </c:pt>
                <c:pt idx="52">
                  <c:v>59.579514000000003</c:v>
                </c:pt>
                <c:pt idx="53">
                  <c:v>59.568263999999999</c:v>
                </c:pt>
                <c:pt idx="54">
                  <c:v>59.556846999999998</c:v>
                </c:pt>
                <c:pt idx="55">
                  <c:v>59.545265000000001</c:v>
                </c:pt>
                <c:pt idx="56">
                  <c:v>59.533287000000001</c:v>
                </c:pt>
                <c:pt idx="57">
                  <c:v>59.521034</c:v>
                </c:pt>
                <c:pt idx="58">
                  <c:v>59.508750999999997</c:v>
                </c:pt>
                <c:pt idx="59">
                  <c:v>59.496161999999998</c:v>
                </c:pt>
                <c:pt idx="60">
                  <c:v>59.483207999999998</c:v>
                </c:pt>
                <c:pt idx="61">
                  <c:v>59.470202999999998</c:v>
                </c:pt>
                <c:pt idx="62">
                  <c:v>59.457092000000003</c:v>
                </c:pt>
                <c:pt idx="63">
                  <c:v>59.44659</c:v>
                </c:pt>
                <c:pt idx="64">
                  <c:v>59.436382000000002</c:v>
                </c:pt>
                <c:pt idx="65">
                  <c:v>59.426647000000003</c:v>
                </c:pt>
                <c:pt idx="66">
                  <c:v>59.418712999999997</c:v>
                </c:pt>
                <c:pt idx="67">
                  <c:v>59.409945999999998</c:v>
                </c:pt>
                <c:pt idx="68">
                  <c:v>59.400356000000002</c:v>
                </c:pt>
                <c:pt idx="69">
                  <c:v>59.390357999999999</c:v>
                </c:pt>
                <c:pt idx="70">
                  <c:v>59.380198999999998</c:v>
                </c:pt>
                <c:pt idx="71">
                  <c:v>59.370013999999998</c:v>
                </c:pt>
                <c:pt idx="72">
                  <c:v>59.359878999999999</c:v>
                </c:pt>
                <c:pt idx="73">
                  <c:v>59.349826999999998</c:v>
                </c:pt>
                <c:pt idx="74">
                  <c:v>59.339900999999998</c:v>
                </c:pt>
                <c:pt idx="75">
                  <c:v>59.330170000000003</c:v>
                </c:pt>
                <c:pt idx="76">
                  <c:v>59.32056</c:v>
                </c:pt>
                <c:pt idx="77">
                  <c:v>59.311222000000001</c:v>
                </c:pt>
                <c:pt idx="78">
                  <c:v>59.302174000000001</c:v>
                </c:pt>
                <c:pt idx="79">
                  <c:v>59.293461000000001</c:v>
                </c:pt>
                <c:pt idx="80">
                  <c:v>59.285148999999997</c:v>
                </c:pt>
                <c:pt idx="81">
                  <c:v>59.277306000000003</c:v>
                </c:pt>
                <c:pt idx="82">
                  <c:v>59.270007999999997</c:v>
                </c:pt>
                <c:pt idx="83">
                  <c:v>59.263312999999997</c:v>
                </c:pt>
                <c:pt idx="84">
                  <c:v>59.257370000000002</c:v>
                </c:pt>
                <c:pt idx="85">
                  <c:v>59.252071000000001</c:v>
                </c:pt>
                <c:pt idx="86">
                  <c:v>59.247723000000001</c:v>
                </c:pt>
                <c:pt idx="87">
                  <c:v>59.244286000000002</c:v>
                </c:pt>
                <c:pt idx="88">
                  <c:v>59.241748999999999</c:v>
                </c:pt>
                <c:pt idx="89">
                  <c:v>59.240116</c:v>
                </c:pt>
                <c:pt idx="90">
                  <c:v>59.239342000000001</c:v>
                </c:pt>
                <c:pt idx="91">
                  <c:v>59.239376</c:v>
                </c:pt>
                <c:pt idx="92">
                  <c:v>59.240107999999999</c:v>
                </c:pt>
                <c:pt idx="93">
                  <c:v>59.241455000000002</c:v>
                </c:pt>
                <c:pt idx="94">
                  <c:v>59.243279000000001</c:v>
                </c:pt>
                <c:pt idx="95">
                  <c:v>59.245514</c:v>
                </c:pt>
                <c:pt idx="96">
                  <c:v>59.248032000000002</c:v>
                </c:pt>
                <c:pt idx="97">
                  <c:v>59.250709999999998</c:v>
                </c:pt>
                <c:pt idx="98">
                  <c:v>59.253418000000003</c:v>
                </c:pt>
                <c:pt idx="99">
                  <c:v>59.256027000000003</c:v>
                </c:pt>
                <c:pt idx="100">
                  <c:v>59.258434000000001</c:v>
                </c:pt>
                <c:pt idx="101">
                  <c:v>59.260539999999999</c:v>
                </c:pt>
                <c:pt idx="102">
                  <c:v>59.262214999999998</c:v>
                </c:pt>
                <c:pt idx="103">
                  <c:v>59.263553999999999</c:v>
                </c:pt>
                <c:pt idx="104">
                  <c:v>59.264235999999997</c:v>
                </c:pt>
                <c:pt idx="105">
                  <c:v>59.264235999999997</c:v>
                </c:pt>
                <c:pt idx="106">
                  <c:v>59.238689000000001</c:v>
                </c:pt>
                <c:pt idx="107">
                  <c:v>59.215739999999997</c:v>
                </c:pt>
                <c:pt idx="108">
                  <c:v>59.199466999999999</c:v>
                </c:pt>
                <c:pt idx="109">
                  <c:v>59.181499000000002</c:v>
                </c:pt>
                <c:pt idx="110">
                  <c:v>59.162930000000003</c:v>
                </c:pt>
                <c:pt idx="111">
                  <c:v>59.144787000000001</c:v>
                </c:pt>
                <c:pt idx="112">
                  <c:v>59.127464000000003</c:v>
                </c:pt>
                <c:pt idx="113">
                  <c:v>59.111870000000003</c:v>
                </c:pt>
                <c:pt idx="114">
                  <c:v>59.097884999999998</c:v>
                </c:pt>
                <c:pt idx="115">
                  <c:v>59.085613000000002</c:v>
                </c:pt>
                <c:pt idx="116">
                  <c:v>59.075400999999999</c:v>
                </c:pt>
                <c:pt idx="117">
                  <c:v>59.067157999999999</c:v>
                </c:pt>
                <c:pt idx="118">
                  <c:v>59.060310000000001</c:v>
                </c:pt>
                <c:pt idx="119">
                  <c:v>59.054645999999998</c:v>
                </c:pt>
                <c:pt idx="120">
                  <c:v>59.049782</c:v>
                </c:pt>
                <c:pt idx="121">
                  <c:v>59.044711999999997</c:v>
                </c:pt>
                <c:pt idx="122">
                  <c:v>59.039845</c:v>
                </c:pt>
                <c:pt idx="123">
                  <c:v>59.035080000000001</c:v>
                </c:pt>
                <c:pt idx="124">
                  <c:v>59.030090000000001</c:v>
                </c:pt>
                <c:pt idx="125">
                  <c:v>59.024631999999997</c:v>
                </c:pt>
                <c:pt idx="126">
                  <c:v>59.018889999999999</c:v>
                </c:pt>
                <c:pt idx="127">
                  <c:v>59.012805999999998</c:v>
                </c:pt>
                <c:pt idx="128">
                  <c:v>59.006644999999999</c:v>
                </c:pt>
                <c:pt idx="129">
                  <c:v>59.000259</c:v>
                </c:pt>
                <c:pt idx="130">
                  <c:v>58.993637</c:v>
                </c:pt>
                <c:pt idx="131">
                  <c:v>58.986767</c:v>
                </c:pt>
                <c:pt idx="132">
                  <c:v>58.979652000000002</c:v>
                </c:pt>
                <c:pt idx="133">
                  <c:v>58.972351000000003</c:v>
                </c:pt>
                <c:pt idx="134">
                  <c:v>58.964874000000002</c:v>
                </c:pt>
                <c:pt idx="135">
                  <c:v>58.957557999999999</c:v>
                </c:pt>
                <c:pt idx="136">
                  <c:v>58.950370999999997</c:v>
                </c:pt>
                <c:pt idx="137">
                  <c:v>58.943553999999999</c:v>
                </c:pt>
                <c:pt idx="138">
                  <c:v>58.937297999999998</c:v>
                </c:pt>
                <c:pt idx="139">
                  <c:v>58.931624999999997</c:v>
                </c:pt>
                <c:pt idx="140">
                  <c:v>58.926532999999999</c:v>
                </c:pt>
                <c:pt idx="141">
                  <c:v>58.921967000000002</c:v>
                </c:pt>
                <c:pt idx="142">
                  <c:v>58.917853999999998</c:v>
                </c:pt>
                <c:pt idx="143">
                  <c:v>58.913970999999997</c:v>
                </c:pt>
                <c:pt idx="144">
                  <c:v>58.910519000000001</c:v>
                </c:pt>
                <c:pt idx="145">
                  <c:v>58.907024</c:v>
                </c:pt>
                <c:pt idx="146">
                  <c:v>58.903416</c:v>
                </c:pt>
                <c:pt idx="147">
                  <c:v>58.899593000000003</c:v>
                </c:pt>
                <c:pt idx="148">
                  <c:v>58.895404999999997</c:v>
                </c:pt>
                <c:pt idx="149">
                  <c:v>58.890770000000003</c:v>
                </c:pt>
                <c:pt idx="150">
                  <c:v>58.885604999999998</c:v>
                </c:pt>
                <c:pt idx="151">
                  <c:v>58.879897999999997</c:v>
                </c:pt>
                <c:pt idx="152">
                  <c:v>58.873634000000003</c:v>
                </c:pt>
                <c:pt idx="153">
                  <c:v>58.866855999999999</c:v>
                </c:pt>
                <c:pt idx="154">
                  <c:v>58.859608000000001</c:v>
                </c:pt>
                <c:pt idx="155">
                  <c:v>58.851973999999998</c:v>
                </c:pt>
                <c:pt idx="156">
                  <c:v>58.844025000000002</c:v>
                </c:pt>
                <c:pt idx="157">
                  <c:v>58.835864999999998</c:v>
                </c:pt>
                <c:pt idx="158">
                  <c:v>58.827582999999997</c:v>
                </c:pt>
                <c:pt idx="159">
                  <c:v>58.819293999999999</c:v>
                </c:pt>
                <c:pt idx="160">
                  <c:v>58.811104</c:v>
                </c:pt>
                <c:pt idx="161">
                  <c:v>58.803218999999999</c:v>
                </c:pt>
                <c:pt idx="162">
                  <c:v>58.795433000000003</c:v>
                </c:pt>
                <c:pt idx="163">
                  <c:v>58.788124000000003</c:v>
                </c:pt>
                <c:pt idx="164">
                  <c:v>58.781288000000004</c:v>
                </c:pt>
                <c:pt idx="165">
                  <c:v>58.774940000000001</c:v>
                </c:pt>
                <c:pt idx="166">
                  <c:v>58.769108000000003</c:v>
                </c:pt>
                <c:pt idx="167">
                  <c:v>58.763786000000003</c:v>
                </c:pt>
                <c:pt idx="168">
                  <c:v>58.758949000000001</c:v>
                </c:pt>
                <c:pt idx="169">
                  <c:v>58.754455999999998</c:v>
                </c:pt>
                <c:pt idx="170">
                  <c:v>58.750210000000003</c:v>
                </c:pt>
                <c:pt idx="171">
                  <c:v>58.747101000000001</c:v>
                </c:pt>
                <c:pt idx="172">
                  <c:v>58.745094000000002</c:v>
                </c:pt>
                <c:pt idx="173">
                  <c:v>58.745818999999997</c:v>
                </c:pt>
                <c:pt idx="174">
                  <c:v>58.748184000000002</c:v>
                </c:pt>
                <c:pt idx="175">
                  <c:v>58.752327000000001</c:v>
                </c:pt>
                <c:pt idx="176">
                  <c:v>58.759048</c:v>
                </c:pt>
                <c:pt idx="177">
                  <c:v>58.771442</c:v>
                </c:pt>
                <c:pt idx="178">
                  <c:v>58.790126999999998</c:v>
                </c:pt>
                <c:pt idx="179">
                  <c:v>58.809199999999997</c:v>
                </c:pt>
                <c:pt idx="180">
                  <c:v>58.827072000000001</c:v>
                </c:pt>
                <c:pt idx="181">
                  <c:v>58.842495</c:v>
                </c:pt>
                <c:pt idx="182">
                  <c:v>58.857658000000001</c:v>
                </c:pt>
                <c:pt idx="183">
                  <c:v>58.871837999999997</c:v>
                </c:pt>
                <c:pt idx="184">
                  <c:v>58.885005999999997</c:v>
                </c:pt>
                <c:pt idx="185">
                  <c:v>58.896545000000003</c:v>
                </c:pt>
                <c:pt idx="186">
                  <c:v>58.907696000000001</c:v>
                </c:pt>
                <c:pt idx="187">
                  <c:v>58.917233000000003</c:v>
                </c:pt>
                <c:pt idx="188">
                  <c:v>58.925552000000003</c:v>
                </c:pt>
                <c:pt idx="189">
                  <c:v>58.932944999999997</c:v>
                </c:pt>
                <c:pt idx="190">
                  <c:v>58.939509999999999</c:v>
                </c:pt>
                <c:pt idx="191">
                  <c:v>58.945464999999999</c:v>
                </c:pt>
                <c:pt idx="192">
                  <c:v>58.950974000000002</c:v>
                </c:pt>
                <c:pt idx="193">
                  <c:v>58.956313999999999</c:v>
                </c:pt>
                <c:pt idx="194">
                  <c:v>58.961604999999999</c:v>
                </c:pt>
                <c:pt idx="195">
                  <c:v>58.967368999999998</c:v>
                </c:pt>
                <c:pt idx="196">
                  <c:v>58.973472999999998</c:v>
                </c:pt>
                <c:pt idx="197">
                  <c:v>58.980151999999997</c:v>
                </c:pt>
                <c:pt idx="198">
                  <c:v>58.987521999999998</c:v>
                </c:pt>
                <c:pt idx="199">
                  <c:v>58.995640000000002</c:v>
                </c:pt>
                <c:pt idx="200">
                  <c:v>59.004524000000004</c:v>
                </c:pt>
                <c:pt idx="201">
                  <c:v>59.014164000000001</c:v>
                </c:pt>
                <c:pt idx="202">
                  <c:v>59.024501999999998</c:v>
                </c:pt>
                <c:pt idx="203">
                  <c:v>59.035587</c:v>
                </c:pt>
                <c:pt idx="204">
                  <c:v>59.047001000000002</c:v>
                </c:pt>
                <c:pt idx="205">
                  <c:v>59.058971</c:v>
                </c:pt>
                <c:pt idx="206">
                  <c:v>59.071323</c:v>
                </c:pt>
                <c:pt idx="207">
                  <c:v>59.083942</c:v>
                </c:pt>
                <c:pt idx="208">
                  <c:v>59.096767</c:v>
                </c:pt>
                <c:pt idx="209">
                  <c:v>59.109729999999999</c:v>
                </c:pt>
                <c:pt idx="210">
                  <c:v>59.122799000000001</c:v>
                </c:pt>
                <c:pt idx="211">
                  <c:v>59.135936999999998</c:v>
                </c:pt>
                <c:pt idx="212">
                  <c:v>59.149208000000002</c:v>
                </c:pt>
                <c:pt idx="213">
                  <c:v>59.162300000000002</c:v>
                </c:pt>
                <c:pt idx="214">
                  <c:v>59.175494999999998</c:v>
                </c:pt>
                <c:pt idx="215">
                  <c:v>59.188709000000003</c:v>
                </c:pt>
                <c:pt idx="216">
                  <c:v>59.201934999999999</c:v>
                </c:pt>
                <c:pt idx="217">
                  <c:v>59.215190999999997</c:v>
                </c:pt>
                <c:pt idx="218">
                  <c:v>59.228499999999997</c:v>
                </c:pt>
                <c:pt idx="219">
                  <c:v>59.241912999999997</c:v>
                </c:pt>
                <c:pt idx="220">
                  <c:v>59.255417000000001</c:v>
                </c:pt>
                <c:pt idx="221">
                  <c:v>59.268962999999999</c:v>
                </c:pt>
                <c:pt idx="222">
                  <c:v>59.282623000000001</c:v>
                </c:pt>
                <c:pt idx="223">
                  <c:v>59.296298999999998</c:v>
                </c:pt>
                <c:pt idx="224">
                  <c:v>59.309970999999997</c:v>
                </c:pt>
                <c:pt idx="225">
                  <c:v>59.323627000000002</c:v>
                </c:pt>
                <c:pt idx="226">
                  <c:v>59.337204</c:v>
                </c:pt>
                <c:pt idx="227">
                  <c:v>59.350655000000003</c:v>
                </c:pt>
                <c:pt idx="228">
                  <c:v>59.363906999999998</c:v>
                </c:pt>
                <c:pt idx="229">
                  <c:v>59.376925999999997</c:v>
                </c:pt>
                <c:pt idx="230">
                  <c:v>59.389519</c:v>
                </c:pt>
                <c:pt idx="231">
                  <c:v>59.402068999999997</c:v>
                </c:pt>
                <c:pt idx="232">
                  <c:v>59.414135000000002</c:v>
                </c:pt>
                <c:pt idx="233">
                  <c:v>59.425797000000003</c:v>
                </c:pt>
                <c:pt idx="234">
                  <c:v>59.437095999999997</c:v>
                </c:pt>
                <c:pt idx="235">
                  <c:v>59.448005999999999</c:v>
                </c:pt>
                <c:pt idx="236">
                  <c:v>59.458548999999998</c:v>
                </c:pt>
                <c:pt idx="237">
                  <c:v>59.468741999999999</c:v>
                </c:pt>
                <c:pt idx="238">
                  <c:v>59.478630000000003</c:v>
                </c:pt>
                <c:pt idx="239">
                  <c:v>59.488159000000003</c:v>
                </c:pt>
                <c:pt idx="240">
                  <c:v>59.497588999999998</c:v>
                </c:pt>
                <c:pt idx="241">
                  <c:v>59.506774999999998</c:v>
                </c:pt>
                <c:pt idx="242">
                  <c:v>59.515811999999997</c:v>
                </c:pt>
                <c:pt idx="243">
                  <c:v>59.524765000000002</c:v>
                </c:pt>
                <c:pt idx="244">
                  <c:v>59.533684000000001</c:v>
                </c:pt>
                <c:pt idx="245">
                  <c:v>59.542610000000003</c:v>
                </c:pt>
                <c:pt idx="246">
                  <c:v>59.551597999999998</c:v>
                </c:pt>
                <c:pt idx="247">
                  <c:v>59.560668999999997</c:v>
                </c:pt>
                <c:pt idx="248">
                  <c:v>59.569912000000002</c:v>
                </c:pt>
                <c:pt idx="249">
                  <c:v>59.579174000000002</c:v>
                </c:pt>
                <c:pt idx="250">
                  <c:v>59.588656999999998</c:v>
                </c:pt>
                <c:pt idx="251">
                  <c:v>59.598312</c:v>
                </c:pt>
                <c:pt idx="252">
                  <c:v>59.608147000000002</c:v>
                </c:pt>
                <c:pt idx="253">
                  <c:v>59.618164</c:v>
                </c:pt>
                <c:pt idx="254">
                  <c:v>59.628349</c:v>
                </c:pt>
                <c:pt idx="255">
                  <c:v>59.638683</c:v>
                </c:pt>
                <c:pt idx="256">
                  <c:v>59.649143000000002</c:v>
                </c:pt>
                <c:pt idx="257">
                  <c:v>59.659793999999998</c:v>
                </c:pt>
                <c:pt idx="258">
                  <c:v>59.670417999999998</c:v>
                </c:pt>
                <c:pt idx="259">
                  <c:v>59.681206000000003</c:v>
                </c:pt>
                <c:pt idx="260">
                  <c:v>59.692107999999998</c:v>
                </c:pt>
                <c:pt idx="261">
                  <c:v>59.703086999999996</c:v>
                </c:pt>
                <c:pt idx="262">
                  <c:v>59.714148999999999</c:v>
                </c:pt>
                <c:pt idx="263">
                  <c:v>59.725273000000001</c:v>
                </c:pt>
                <c:pt idx="264">
                  <c:v>59.736454000000002</c:v>
                </c:pt>
                <c:pt idx="265">
                  <c:v>59.747669000000002</c:v>
                </c:pt>
                <c:pt idx="266">
                  <c:v>59.758926000000002</c:v>
                </c:pt>
                <c:pt idx="267">
                  <c:v>59.770153000000001</c:v>
                </c:pt>
                <c:pt idx="268">
                  <c:v>59.781387000000002</c:v>
                </c:pt>
                <c:pt idx="269">
                  <c:v>59.792591000000002</c:v>
                </c:pt>
                <c:pt idx="270">
                  <c:v>59.803733999999999</c:v>
                </c:pt>
                <c:pt idx="271">
                  <c:v>59.814796000000001</c:v>
                </c:pt>
                <c:pt idx="272">
                  <c:v>59.825752000000001</c:v>
                </c:pt>
                <c:pt idx="273">
                  <c:v>59.836575000000003</c:v>
                </c:pt>
                <c:pt idx="274">
                  <c:v>59.847237</c:v>
                </c:pt>
                <c:pt idx="275">
                  <c:v>59.857674000000003</c:v>
                </c:pt>
                <c:pt idx="276">
                  <c:v>59.86797</c:v>
                </c:pt>
                <c:pt idx="277">
                  <c:v>59.878002000000002</c:v>
                </c:pt>
                <c:pt idx="278">
                  <c:v>59.887787000000003</c:v>
                </c:pt>
                <c:pt idx="279">
                  <c:v>59.897316000000004</c:v>
                </c:pt>
                <c:pt idx="280">
                  <c:v>59.906596999999998</c:v>
                </c:pt>
                <c:pt idx="281">
                  <c:v>59.915627000000001</c:v>
                </c:pt>
                <c:pt idx="282">
                  <c:v>59.924419</c:v>
                </c:pt>
                <c:pt idx="283">
                  <c:v>59.932986999999997</c:v>
                </c:pt>
                <c:pt idx="284">
                  <c:v>59.941330000000001</c:v>
                </c:pt>
                <c:pt idx="285">
                  <c:v>59.949387000000002</c:v>
                </c:pt>
                <c:pt idx="286">
                  <c:v>59.957462</c:v>
                </c:pt>
                <c:pt idx="287">
                  <c:v>59.965407999999996</c:v>
                </c:pt>
                <c:pt idx="288">
                  <c:v>59.973227999999999</c:v>
                </c:pt>
                <c:pt idx="289">
                  <c:v>59.980967999999997</c:v>
                </c:pt>
                <c:pt idx="290">
                  <c:v>59.988655000000001</c:v>
                </c:pt>
                <c:pt idx="291">
                  <c:v>59.996322999999997</c:v>
                </c:pt>
                <c:pt idx="292">
                  <c:v>60.003998000000003</c:v>
                </c:pt>
                <c:pt idx="293">
                  <c:v>60.011516999999998</c:v>
                </c:pt>
                <c:pt idx="294">
                  <c:v>60.019241000000001</c:v>
                </c:pt>
                <c:pt idx="295">
                  <c:v>60.027042000000002</c:v>
                </c:pt>
                <c:pt idx="296">
                  <c:v>60.034903999999997</c:v>
                </c:pt>
                <c:pt idx="297">
                  <c:v>60.042816000000002</c:v>
                </c:pt>
                <c:pt idx="298">
                  <c:v>60.050781000000001</c:v>
                </c:pt>
                <c:pt idx="299">
                  <c:v>60.058788</c:v>
                </c:pt>
                <c:pt idx="300">
                  <c:v>60.066840999999997</c:v>
                </c:pt>
                <c:pt idx="301">
                  <c:v>60.074924000000003</c:v>
                </c:pt>
                <c:pt idx="302">
                  <c:v>60.083083999999999</c:v>
                </c:pt>
                <c:pt idx="303">
                  <c:v>60.091166999999999</c:v>
                </c:pt>
                <c:pt idx="304">
                  <c:v>60.099311999999998</c:v>
                </c:pt>
                <c:pt idx="305">
                  <c:v>60.107460000000003</c:v>
                </c:pt>
                <c:pt idx="306">
                  <c:v>60.115577999999999</c:v>
                </c:pt>
                <c:pt idx="307">
                  <c:v>60.123660999999998</c:v>
                </c:pt>
                <c:pt idx="308">
                  <c:v>60.131698999999998</c:v>
                </c:pt>
                <c:pt idx="309">
                  <c:v>60.139698000000003</c:v>
                </c:pt>
                <c:pt idx="310">
                  <c:v>60.147635999999999</c:v>
                </c:pt>
                <c:pt idx="311">
                  <c:v>60.155524999999997</c:v>
                </c:pt>
                <c:pt idx="312">
                  <c:v>60.163372000000003</c:v>
                </c:pt>
                <c:pt idx="313">
                  <c:v>60.171154000000001</c:v>
                </c:pt>
                <c:pt idx="314">
                  <c:v>60.178871000000001</c:v>
                </c:pt>
                <c:pt idx="315">
                  <c:v>60.186515999999997</c:v>
                </c:pt>
                <c:pt idx="316">
                  <c:v>60.194083999999997</c:v>
                </c:pt>
                <c:pt idx="317">
                  <c:v>60.201565000000002</c:v>
                </c:pt>
                <c:pt idx="318">
                  <c:v>60.208945999999997</c:v>
                </c:pt>
                <c:pt idx="319">
                  <c:v>60.216228000000001</c:v>
                </c:pt>
                <c:pt idx="320">
                  <c:v>60.223373000000002</c:v>
                </c:pt>
                <c:pt idx="321">
                  <c:v>60.230449999999998</c:v>
                </c:pt>
                <c:pt idx="322">
                  <c:v>60.237358</c:v>
                </c:pt>
                <c:pt idx="323">
                  <c:v>60.244124999999997</c:v>
                </c:pt>
                <c:pt idx="324">
                  <c:v>60.250748000000002</c:v>
                </c:pt>
                <c:pt idx="325">
                  <c:v>60.257213999999998</c:v>
                </c:pt>
                <c:pt idx="326">
                  <c:v>60.263527000000003</c:v>
                </c:pt>
                <c:pt idx="327">
                  <c:v>60.269688000000002</c:v>
                </c:pt>
                <c:pt idx="328">
                  <c:v>60.275696000000003</c:v>
                </c:pt>
                <c:pt idx="329">
                  <c:v>60.281531999999999</c:v>
                </c:pt>
                <c:pt idx="330">
                  <c:v>60.287261999999998</c:v>
                </c:pt>
                <c:pt idx="331">
                  <c:v>60.292831</c:v>
                </c:pt>
                <c:pt idx="332">
                  <c:v>60.298274999999997</c:v>
                </c:pt>
                <c:pt idx="333">
                  <c:v>60.303604</c:v>
                </c:pt>
                <c:pt idx="334">
                  <c:v>60.308826000000003</c:v>
                </c:pt>
                <c:pt idx="335">
                  <c:v>60.313969</c:v>
                </c:pt>
                <c:pt idx="336">
                  <c:v>60.319026999999998</c:v>
                </c:pt>
                <c:pt idx="337">
                  <c:v>60.324024000000001</c:v>
                </c:pt>
                <c:pt idx="338">
                  <c:v>60.328986999999998</c:v>
                </c:pt>
                <c:pt idx="339">
                  <c:v>60.333897</c:v>
                </c:pt>
                <c:pt idx="340">
                  <c:v>60.338802000000001</c:v>
                </c:pt>
                <c:pt idx="341">
                  <c:v>60.343707999999999</c:v>
                </c:pt>
                <c:pt idx="342">
                  <c:v>60.348629000000003</c:v>
                </c:pt>
                <c:pt idx="343">
                  <c:v>60.353565000000003</c:v>
                </c:pt>
                <c:pt idx="344">
                  <c:v>60.358536000000001</c:v>
                </c:pt>
                <c:pt idx="345">
                  <c:v>60.363543999999997</c:v>
                </c:pt>
                <c:pt idx="346">
                  <c:v>60.368580000000001</c:v>
                </c:pt>
                <c:pt idx="347">
                  <c:v>60.373657000000001</c:v>
                </c:pt>
                <c:pt idx="348">
                  <c:v>60.378757</c:v>
                </c:pt>
                <c:pt idx="349">
                  <c:v>60.383884000000002</c:v>
                </c:pt>
                <c:pt idx="350">
                  <c:v>60.389026999999999</c:v>
                </c:pt>
                <c:pt idx="351">
                  <c:v>60.394184000000003</c:v>
                </c:pt>
                <c:pt idx="352">
                  <c:v>60.399326000000002</c:v>
                </c:pt>
                <c:pt idx="353">
                  <c:v>60.404457000000001</c:v>
                </c:pt>
                <c:pt idx="354">
                  <c:v>60.409554</c:v>
                </c:pt>
                <c:pt idx="355">
                  <c:v>60.414603999999997</c:v>
                </c:pt>
                <c:pt idx="356">
                  <c:v>60.419575000000002</c:v>
                </c:pt>
                <c:pt idx="357">
                  <c:v>60.424518999999997</c:v>
                </c:pt>
                <c:pt idx="358">
                  <c:v>60.429358999999998</c:v>
                </c:pt>
                <c:pt idx="359">
                  <c:v>60.434105000000002</c:v>
                </c:pt>
                <c:pt idx="360">
                  <c:v>60.438744</c:v>
                </c:pt>
                <c:pt idx="361">
                  <c:v>60.443278999999997</c:v>
                </c:pt>
                <c:pt idx="362">
                  <c:v>60.447693000000001</c:v>
                </c:pt>
                <c:pt idx="363">
                  <c:v>60.451991999999997</c:v>
                </c:pt>
                <c:pt idx="364">
                  <c:v>60.456176999999997</c:v>
                </c:pt>
                <c:pt idx="365">
                  <c:v>60.460208999999999</c:v>
                </c:pt>
                <c:pt idx="366">
                  <c:v>60.464171999999998</c:v>
                </c:pt>
                <c:pt idx="367">
                  <c:v>60.468006000000003</c:v>
                </c:pt>
                <c:pt idx="368">
                  <c:v>60.471724999999999</c:v>
                </c:pt>
                <c:pt idx="369">
                  <c:v>60.475346000000002</c:v>
                </c:pt>
                <c:pt idx="370">
                  <c:v>60.478878000000002</c:v>
                </c:pt>
                <c:pt idx="371">
                  <c:v>60.482326999999998</c:v>
                </c:pt>
                <c:pt idx="372">
                  <c:v>60.485703000000001</c:v>
                </c:pt>
                <c:pt idx="373">
                  <c:v>60.489021000000001</c:v>
                </c:pt>
                <c:pt idx="374">
                  <c:v>60.492274999999999</c:v>
                </c:pt>
                <c:pt idx="375">
                  <c:v>60.495499000000002</c:v>
                </c:pt>
                <c:pt idx="376">
                  <c:v>60.498683999999997</c:v>
                </c:pt>
                <c:pt idx="377">
                  <c:v>60.501838999999997</c:v>
                </c:pt>
                <c:pt idx="378">
                  <c:v>60.504970999999998</c:v>
                </c:pt>
                <c:pt idx="379">
                  <c:v>60.508087000000003</c:v>
                </c:pt>
                <c:pt idx="380">
                  <c:v>60.511200000000002</c:v>
                </c:pt>
                <c:pt idx="381">
                  <c:v>60.514296999999999</c:v>
                </c:pt>
                <c:pt idx="382">
                  <c:v>60.517403000000002</c:v>
                </c:pt>
                <c:pt idx="383">
                  <c:v>60.520493000000002</c:v>
                </c:pt>
                <c:pt idx="384">
                  <c:v>60.523598</c:v>
                </c:pt>
                <c:pt idx="385">
                  <c:v>60.526691</c:v>
                </c:pt>
                <c:pt idx="386">
                  <c:v>60.529789000000001</c:v>
                </c:pt>
                <c:pt idx="387">
                  <c:v>60.532879000000001</c:v>
                </c:pt>
                <c:pt idx="388">
                  <c:v>60.535961</c:v>
                </c:pt>
                <c:pt idx="389">
                  <c:v>60.53904</c:v>
                </c:pt>
                <c:pt idx="390">
                  <c:v>60.542099</c:v>
                </c:pt>
                <c:pt idx="391">
                  <c:v>60.545147</c:v>
                </c:pt>
                <c:pt idx="392">
                  <c:v>60.548172000000001</c:v>
                </c:pt>
                <c:pt idx="393">
                  <c:v>60.551181999999997</c:v>
                </c:pt>
                <c:pt idx="394">
                  <c:v>60.554156999999996</c:v>
                </c:pt>
                <c:pt idx="395">
                  <c:v>60.557113999999999</c:v>
                </c:pt>
                <c:pt idx="396">
                  <c:v>60.560032</c:v>
                </c:pt>
                <c:pt idx="397">
                  <c:v>60.562904000000003</c:v>
                </c:pt>
                <c:pt idx="398">
                  <c:v>60.565731</c:v>
                </c:pt>
                <c:pt idx="399">
                  <c:v>60.568511999999998</c:v>
                </c:pt>
                <c:pt idx="400">
                  <c:v>60.571255000000001</c:v>
                </c:pt>
                <c:pt idx="401">
                  <c:v>60.573929</c:v>
                </c:pt>
                <c:pt idx="402">
                  <c:v>60.576568999999999</c:v>
                </c:pt>
                <c:pt idx="403">
                  <c:v>60.579143999999999</c:v>
                </c:pt>
                <c:pt idx="404">
                  <c:v>60.581673000000002</c:v>
                </c:pt>
                <c:pt idx="405">
                  <c:v>60.584164000000001</c:v>
                </c:pt>
                <c:pt idx="406">
                  <c:v>60.586601000000002</c:v>
                </c:pt>
                <c:pt idx="407">
                  <c:v>60.588993000000002</c:v>
                </c:pt>
                <c:pt idx="408">
                  <c:v>60.591346999999999</c:v>
                </c:pt>
                <c:pt idx="409">
                  <c:v>60.593662000000002</c:v>
                </c:pt>
                <c:pt idx="410">
                  <c:v>60.595923999999997</c:v>
                </c:pt>
                <c:pt idx="411">
                  <c:v>60.598174999999998</c:v>
                </c:pt>
                <c:pt idx="412">
                  <c:v>60.600380000000001</c:v>
                </c:pt>
                <c:pt idx="413">
                  <c:v>60.602547000000001</c:v>
                </c:pt>
                <c:pt idx="414">
                  <c:v>60.604683000000001</c:v>
                </c:pt>
                <c:pt idx="415">
                  <c:v>60.606788999999999</c:v>
                </c:pt>
                <c:pt idx="416">
                  <c:v>60.60886</c:v>
                </c:pt>
                <c:pt idx="417">
                  <c:v>60.610900999999998</c:v>
                </c:pt>
                <c:pt idx="418">
                  <c:v>60.612904</c:v>
                </c:pt>
                <c:pt idx="419">
                  <c:v>60.614876000000002</c:v>
                </c:pt>
                <c:pt idx="420">
                  <c:v>60.616813999999998</c:v>
                </c:pt>
                <c:pt idx="421">
                  <c:v>60.618716999999997</c:v>
                </c:pt>
                <c:pt idx="422">
                  <c:v>60.620583000000003</c:v>
                </c:pt>
                <c:pt idx="423">
                  <c:v>60.622413999999999</c:v>
                </c:pt>
                <c:pt idx="424">
                  <c:v>60.624217999999999</c:v>
                </c:pt>
                <c:pt idx="425">
                  <c:v>60.625976999999999</c:v>
                </c:pt>
                <c:pt idx="426">
                  <c:v>60.627715999999999</c:v>
                </c:pt>
                <c:pt idx="427">
                  <c:v>60.629416999999997</c:v>
                </c:pt>
                <c:pt idx="428">
                  <c:v>60.631100000000004</c:v>
                </c:pt>
                <c:pt idx="429">
                  <c:v>60.632750999999999</c:v>
                </c:pt>
                <c:pt idx="430">
                  <c:v>60.63438</c:v>
                </c:pt>
                <c:pt idx="431">
                  <c:v>60.636004999999997</c:v>
                </c:pt>
                <c:pt idx="432">
                  <c:v>60.637614999999997</c:v>
                </c:pt>
                <c:pt idx="433">
                  <c:v>60.639209999999999</c:v>
                </c:pt>
                <c:pt idx="434">
                  <c:v>60.640804000000003</c:v>
                </c:pt>
                <c:pt idx="435">
                  <c:v>60.642406000000001</c:v>
                </c:pt>
                <c:pt idx="436">
                  <c:v>60.644001000000003</c:v>
                </c:pt>
                <c:pt idx="437">
                  <c:v>60.645603000000001</c:v>
                </c:pt>
                <c:pt idx="438">
                  <c:v>60.647205</c:v>
                </c:pt>
                <c:pt idx="439">
                  <c:v>60.648823</c:v>
                </c:pt>
                <c:pt idx="440">
                  <c:v>60.650440000000003</c:v>
                </c:pt>
                <c:pt idx="441">
                  <c:v>60.652068999999997</c:v>
                </c:pt>
                <c:pt idx="442">
                  <c:v>60.653694000000002</c:v>
                </c:pt>
                <c:pt idx="443">
                  <c:v>60.655323000000003</c:v>
                </c:pt>
                <c:pt idx="444">
                  <c:v>60.656948</c:v>
                </c:pt>
                <c:pt idx="445">
                  <c:v>60.658572999999997</c:v>
                </c:pt>
                <c:pt idx="446">
                  <c:v>60.660175000000002</c:v>
                </c:pt>
                <c:pt idx="447">
                  <c:v>60.661777000000001</c:v>
                </c:pt>
                <c:pt idx="448">
                  <c:v>60.663342</c:v>
                </c:pt>
                <c:pt idx="449">
                  <c:v>60.664893999999997</c:v>
                </c:pt>
                <c:pt idx="450">
                  <c:v>60.666412000000001</c:v>
                </c:pt>
                <c:pt idx="451">
                  <c:v>60.667892000000002</c:v>
                </c:pt>
                <c:pt idx="452">
                  <c:v>60.669331</c:v>
                </c:pt>
                <c:pt idx="453">
                  <c:v>60.670715000000001</c:v>
                </c:pt>
                <c:pt idx="454">
                  <c:v>60.672069999999998</c:v>
                </c:pt>
                <c:pt idx="455">
                  <c:v>60.673347</c:v>
                </c:pt>
                <c:pt idx="456">
                  <c:v>60.674594999999997</c:v>
                </c:pt>
                <c:pt idx="457">
                  <c:v>60.675781000000001</c:v>
                </c:pt>
                <c:pt idx="458">
                  <c:v>60.676895000000002</c:v>
                </c:pt>
                <c:pt idx="459">
                  <c:v>60.677956000000002</c:v>
                </c:pt>
                <c:pt idx="460">
                  <c:v>60.678944000000001</c:v>
                </c:pt>
                <c:pt idx="461">
                  <c:v>60.679878000000002</c:v>
                </c:pt>
                <c:pt idx="462">
                  <c:v>60.680759000000002</c:v>
                </c:pt>
                <c:pt idx="463">
                  <c:v>60.681609999999999</c:v>
                </c:pt>
                <c:pt idx="464">
                  <c:v>60.682426</c:v>
                </c:pt>
                <c:pt idx="465">
                  <c:v>60.683211999999997</c:v>
                </c:pt>
                <c:pt idx="466">
                  <c:v>60.683990000000001</c:v>
                </c:pt>
                <c:pt idx="467">
                  <c:v>60.684764999999999</c:v>
                </c:pt>
                <c:pt idx="468">
                  <c:v>60.685535000000002</c:v>
                </c:pt>
                <c:pt idx="469">
                  <c:v>60.686324999999997</c:v>
                </c:pt>
                <c:pt idx="470">
                  <c:v>60.687134</c:v>
                </c:pt>
                <c:pt idx="471">
                  <c:v>60.687945999999997</c:v>
                </c:pt>
                <c:pt idx="472">
                  <c:v>60.688789</c:v>
                </c:pt>
                <c:pt idx="473">
                  <c:v>60.689663000000003</c:v>
                </c:pt>
                <c:pt idx="474">
                  <c:v>60.690551999999997</c:v>
                </c:pt>
                <c:pt idx="475">
                  <c:v>60.691467000000003</c:v>
                </c:pt>
                <c:pt idx="476">
                  <c:v>60.692397999999997</c:v>
                </c:pt>
                <c:pt idx="477">
                  <c:v>60.693348</c:v>
                </c:pt>
                <c:pt idx="478">
                  <c:v>60.694313000000001</c:v>
                </c:pt>
                <c:pt idx="479">
                  <c:v>60.695286000000003</c:v>
                </c:pt>
                <c:pt idx="480">
                  <c:v>60.696258999999998</c:v>
                </c:pt>
                <c:pt idx="481">
                  <c:v>60.697223999999999</c:v>
                </c:pt>
                <c:pt idx="482">
                  <c:v>60.698174000000002</c:v>
                </c:pt>
                <c:pt idx="483">
                  <c:v>60.699112</c:v>
                </c:pt>
                <c:pt idx="484">
                  <c:v>60.700020000000002</c:v>
                </c:pt>
                <c:pt idx="485">
                  <c:v>60.700901000000002</c:v>
                </c:pt>
                <c:pt idx="486">
                  <c:v>60.701743999999998</c:v>
                </c:pt>
                <c:pt idx="487">
                  <c:v>60.702553000000002</c:v>
                </c:pt>
                <c:pt idx="488">
                  <c:v>60.703330999999999</c:v>
                </c:pt>
                <c:pt idx="489">
                  <c:v>60.704082</c:v>
                </c:pt>
                <c:pt idx="490">
                  <c:v>60.704807000000002</c:v>
                </c:pt>
                <c:pt idx="491">
                  <c:v>60.705494000000002</c:v>
                </c:pt>
                <c:pt idx="492">
                  <c:v>60.706164999999999</c:v>
                </c:pt>
                <c:pt idx="493">
                  <c:v>60.706802000000003</c:v>
                </c:pt>
                <c:pt idx="494">
                  <c:v>60.707408999999998</c:v>
                </c:pt>
                <c:pt idx="495">
                  <c:v>60.707988999999998</c:v>
                </c:pt>
                <c:pt idx="496">
                  <c:v>60.708537999999997</c:v>
                </c:pt>
                <c:pt idx="497">
                  <c:v>60.709060999999998</c:v>
                </c:pt>
                <c:pt idx="498">
                  <c:v>60.709564</c:v>
                </c:pt>
                <c:pt idx="499">
                  <c:v>60.710033000000003</c:v>
                </c:pt>
                <c:pt idx="500">
                  <c:v>60.710484000000001</c:v>
                </c:pt>
                <c:pt idx="501">
                  <c:v>60.710921999999997</c:v>
                </c:pt>
                <c:pt idx="502">
                  <c:v>60.711334000000001</c:v>
                </c:pt>
                <c:pt idx="503">
                  <c:v>60.711731</c:v>
                </c:pt>
                <c:pt idx="504">
                  <c:v>60.712116000000002</c:v>
                </c:pt>
                <c:pt idx="505">
                  <c:v>60.712485999999998</c:v>
                </c:pt>
                <c:pt idx="506">
                  <c:v>60.712845000000002</c:v>
                </c:pt>
                <c:pt idx="507">
                  <c:v>60.713196000000003</c:v>
                </c:pt>
                <c:pt idx="508">
                  <c:v>60.713538999999997</c:v>
                </c:pt>
                <c:pt idx="509">
                  <c:v>60.713867</c:v>
                </c:pt>
                <c:pt idx="510">
                  <c:v>60.714194999999997</c:v>
                </c:pt>
                <c:pt idx="511">
                  <c:v>60.714511999999999</c:v>
                </c:pt>
                <c:pt idx="512">
                  <c:v>60.714827999999997</c:v>
                </c:pt>
                <c:pt idx="513">
                  <c:v>60.715133999999999</c:v>
                </c:pt>
                <c:pt idx="514">
                  <c:v>60.715426999999998</c:v>
                </c:pt>
                <c:pt idx="515">
                  <c:v>60.715729000000003</c:v>
                </c:pt>
                <c:pt idx="516">
                  <c:v>60.716014999999999</c:v>
                </c:pt>
                <c:pt idx="517">
                  <c:v>60.716293</c:v>
                </c:pt>
                <c:pt idx="518">
                  <c:v>60.716571999999999</c:v>
                </c:pt>
                <c:pt idx="519">
                  <c:v>60.716842999999997</c:v>
                </c:pt>
                <c:pt idx="520">
                  <c:v>60.717109999999998</c:v>
                </c:pt>
                <c:pt idx="521">
                  <c:v>60.717365000000001</c:v>
                </c:pt>
                <c:pt idx="522">
                  <c:v>60.717616999999997</c:v>
                </c:pt>
                <c:pt idx="523">
                  <c:v>60.717865000000003</c:v>
                </c:pt>
                <c:pt idx="524">
                  <c:v>60.718108999999998</c:v>
                </c:pt>
                <c:pt idx="525">
                  <c:v>60.718353</c:v>
                </c:pt>
                <c:pt idx="526">
                  <c:v>60.718581999999998</c:v>
                </c:pt>
                <c:pt idx="527">
                  <c:v>60.718811000000002</c:v>
                </c:pt>
                <c:pt idx="528">
                  <c:v>60.719031999999999</c:v>
                </c:pt>
                <c:pt idx="529">
                  <c:v>60.719237999999997</c:v>
                </c:pt>
                <c:pt idx="530">
                  <c:v>60.719448</c:v>
                </c:pt>
                <c:pt idx="531">
                  <c:v>60.719639000000001</c:v>
                </c:pt>
                <c:pt idx="532">
                  <c:v>60.719817999999997</c:v>
                </c:pt>
                <c:pt idx="533">
                  <c:v>60.719990000000003</c:v>
                </c:pt>
                <c:pt idx="534">
                  <c:v>60.720142000000003</c:v>
                </c:pt>
                <c:pt idx="535">
                  <c:v>60.720275999999998</c:v>
                </c:pt>
                <c:pt idx="536">
                  <c:v>60.720382999999998</c:v>
                </c:pt>
                <c:pt idx="537">
                  <c:v>60.720478</c:v>
                </c:pt>
                <c:pt idx="538">
                  <c:v>60.720551</c:v>
                </c:pt>
                <c:pt idx="539">
                  <c:v>60.720592000000003</c:v>
                </c:pt>
                <c:pt idx="540">
                  <c:v>60.720612000000003</c:v>
                </c:pt>
                <c:pt idx="541">
                  <c:v>60.720612000000003</c:v>
                </c:pt>
                <c:pt idx="542">
                  <c:v>60.720576999999999</c:v>
                </c:pt>
                <c:pt idx="543">
                  <c:v>60.720528000000002</c:v>
                </c:pt>
                <c:pt idx="544">
                  <c:v>60.720447999999998</c:v>
                </c:pt>
                <c:pt idx="545">
                  <c:v>60.720348000000001</c:v>
                </c:pt>
                <c:pt idx="546">
                  <c:v>60.720233999999998</c:v>
                </c:pt>
                <c:pt idx="547">
                  <c:v>60.720097000000003</c:v>
                </c:pt>
                <c:pt idx="548">
                  <c:v>60.719948000000002</c:v>
                </c:pt>
                <c:pt idx="549">
                  <c:v>60.719783999999997</c:v>
                </c:pt>
                <c:pt idx="550">
                  <c:v>60.719619999999999</c:v>
                </c:pt>
                <c:pt idx="551">
                  <c:v>60.719439999999999</c:v>
                </c:pt>
                <c:pt idx="552">
                  <c:v>60.719253999999999</c:v>
                </c:pt>
                <c:pt idx="553">
                  <c:v>60.719062999999998</c:v>
                </c:pt>
                <c:pt idx="554">
                  <c:v>60.718876000000002</c:v>
                </c:pt>
                <c:pt idx="555">
                  <c:v>60.718674</c:v>
                </c:pt>
                <c:pt idx="556">
                  <c:v>60.718482999999999</c:v>
                </c:pt>
                <c:pt idx="557">
                  <c:v>60.718280999999998</c:v>
                </c:pt>
                <c:pt idx="558">
                  <c:v>60.718082000000003</c:v>
                </c:pt>
                <c:pt idx="559">
                  <c:v>60.717880000000001</c:v>
                </c:pt>
                <c:pt idx="560">
                  <c:v>60.717674000000002</c:v>
                </c:pt>
                <c:pt idx="561">
                  <c:v>60.717464</c:v>
                </c:pt>
                <c:pt idx="562">
                  <c:v>60.717243000000003</c:v>
                </c:pt>
                <c:pt idx="563">
                  <c:v>60.717022</c:v>
                </c:pt>
                <c:pt idx="564">
                  <c:v>60.716793000000003</c:v>
                </c:pt>
                <c:pt idx="565">
                  <c:v>60.716549000000001</c:v>
                </c:pt>
                <c:pt idx="566">
                  <c:v>60.716309000000003</c:v>
                </c:pt>
                <c:pt idx="567">
                  <c:v>60.716048999999998</c:v>
                </c:pt>
                <c:pt idx="568">
                  <c:v>60.715786000000001</c:v>
                </c:pt>
                <c:pt idx="569">
                  <c:v>60.715508</c:v>
                </c:pt>
                <c:pt idx="570">
                  <c:v>60.715221</c:v>
                </c:pt>
                <c:pt idx="571">
                  <c:v>60.714919999999999</c:v>
                </c:pt>
                <c:pt idx="572">
                  <c:v>60.714610999999998</c:v>
                </c:pt>
                <c:pt idx="573">
                  <c:v>60.714291000000003</c:v>
                </c:pt>
                <c:pt idx="574">
                  <c:v>60.713963</c:v>
                </c:pt>
                <c:pt idx="575">
                  <c:v>60.713622999999998</c:v>
                </c:pt>
                <c:pt idx="576">
                  <c:v>60.713267999999999</c:v>
                </c:pt>
                <c:pt idx="577">
                  <c:v>60.712910000000001</c:v>
                </c:pt>
                <c:pt idx="578">
                  <c:v>60.712532000000003</c:v>
                </c:pt>
                <c:pt idx="579">
                  <c:v>60.712142999999998</c:v>
                </c:pt>
                <c:pt idx="580">
                  <c:v>60.711750000000002</c:v>
                </c:pt>
                <c:pt idx="581">
                  <c:v>60.711342000000002</c:v>
                </c:pt>
                <c:pt idx="582">
                  <c:v>60.710921999999997</c:v>
                </c:pt>
                <c:pt idx="583">
                  <c:v>60.710490999999998</c:v>
                </c:pt>
                <c:pt idx="584">
                  <c:v>60.710048999999998</c:v>
                </c:pt>
                <c:pt idx="585">
                  <c:v>60.709598999999997</c:v>
                </c:pt>
                <c:pt idx="586">
                  <c:v>60.709141000000002</c:v>
                </c:pt>
                <c:pt idx="587">
                  <c:v>60.708668000000003</c:v>
                </c:pt>
                <c:pt idx="588">
                  <c:v>60.708195000000003</c:v>
                </c:pt>
                <c:pt idx="589">
                  <c:v>60.707703000000002</c:v>
                </c:pt>
                <c:pt idx="590">
                  <c:v>60.707211000000001</c:v>
                </c:pt>
                <c:pt idx="591">
                  <c:v>60.706707000000002</c:v>
                </c:pt>
                <c:pt idx="592">
                  <c:v>60.706192000000001</c:v>
                </c:pt>
                <c:pt idx="593">
                  <c:v>60.705672999999997</c:v>
                </c:pt>
                <c:pt idx="594">
                  <c:v>60.705143</c:v>
                </c:pt>
                <c:pt idx="595">
                  <c:v>60.704597</c:v>
                </c:pt>
                <c:pt idx="596">
                  <c:v>60.704040999999997</c:v>
                </c:pt>
                <c:pt idx="597">
                  <c:v>60.703484000000003</c:v>
                </c:pt>
                <c:pt idx="598">
                  <c:v>60.702903999999997</c:v>
                </c:pt>
                <c:pt idx="599">
                  <c:v>60.702316000000003</c:v>
                </c:pt>
                <c:pt idx="600">
                  <c:v>60.701720999999999</c:v>
                </c:pt>
                <c:pt idx="601">
                  <c:v>60.701115000000001</c:v>
                </c:pt>
                <c:pt idx="602">
                  <c:v>60.700499999999998</c:v>
                </c:pt>
                <c:pt idx="603">
                  <c:v>60.699871000000002</c:v>
                </c:pt>
                <c:pt idx="604">
                  <c:v>60.699241999999998</c:v>
                </c:pt>
                <c:pt idx="605">
                  <c:v>60.698596999999999</c:v>
                </c:pt>
                <c:pt idx="606">
                  <c:v>60.697952000000001</c:v>
                </c:pt>
                <c:pt idx="607">
                  <c:v>60.697296000000001</c:v>
                </c:pt>
                <c:pt idx="608">
                  <c:v>60.696635999999998</c:v>
                </c:pt>
                <c:pt idx="609">
                  <c:v>60.695979999999999</c:v>
                </c:pt>
                <c:pt idx="610">
                  <c:v>60.695312999999999</c:v>
                </c:pt>
                <c:pt idx="611">
                  <c:v>60.694648999999998</c:v>
                </c:pt>
                <c:pt idx="612">
                  <c:v>60.693984999999998</c:v>
                </c:pt>
                <c:pt idx="613">
                  <c:v>60.693314000000001</c:v>
                </c:pt>
                <c:pt idx="614">
                  <c:v>60.692638000000002</c:v>
                </c:pt>
                <c:pt idx="615">
                  <c:v>60.691966999999998</c:v>
                </c:pt>
                <c:pt idx="616">
                  <c:v>60.691288</c:v>
                </c:pt>
                <c:pt idx="617">
                  <c:v>60.690593999999997</c:v>
                </c:pt>
                <c:pt idx="618">
                  <c:v>60.689906999999998</c:v>
                </c:pt>
                <c:pt idx="619">
                  <c:v>60.689213000000002</c:v>
                </c:pt>
                <c:pt idx="620">
                  <c:v>60.688510999999998</c:v>
                </c:pt>
                <c:pt idx="621">
                  <c:v>60.687798000000001</c:v>
                </c:pt>
                <c:pt idx="622">
                  <c:v>60.687080000000002</c:v>
                </c:pt>
                <c:pt idx="623">
                  <c:v>60.686351999999999</c:v>
                </c:pt>
                <c:pt idx="624">
                  <c:v>60.685616000000003</c:v>
                </c:pt>
                <c:pt idx="625">
                  <c:v>60.684863999999997</c:v>
                </c:pt>
                <c:pt idx="626">
                  <c:v>60.684113000000004</c:v>
                </c:pt>
                <c:pt idx="627">
                  <c:v>60.683349999999997</c:v>
                </c:pt>
                <c:pt idx="628">
                  <c:v>60.682568000000003</c:v>
                </c:pt>
                <c:pt idx="629">
                  <c:v>60.681789000000002</c:v>
                </c:pt>
                <c:pt idx="630">
                  <c:v>60.680996</c:v>
                </c:pt>
                <c:pt idx="631">
                  <c:v>60.680194999999998</c:v>
                </c:pt>
                <c:pt idx="632">
                  <c:v>60.679386000000001</c:v>
                </c:pt>
                <c:pt idx="633">
                  <c:v>60.678570000000001</c:v>
                </c:pt>
                <c:pt idx="634">
                  <c:v>60.677750000000003</c:v>
                </c:pt>
                <c:pt idx="635">
                  <c:v>60.676909999999999</c:v>
                </c:pt>
                <c:pt idx="636">
                  <c:v>60.676074999999997</c:v>
                </c:pt>
                <c:pt idx="637">
                  <c:v>60.675224</c:v>
                </c:pt>
                <c:pt idx="638">
                  <c:v>60.674365999999999</c:v>
                </c:pt>
                <c:pt idx="639">
                  <c:v>60.673499999999997</c:v>
                </c:pt>
                <c:pt idx="640">
                  <c:v>60.672626000000001</c:v>
                </c:pt>
                <c:pt idx="641">
                  <c:v>60.671737999999998</c:v>
                </c:pt>
                <c:pt idx="642">
                  <c:v>60.670853000000001</c:v>
                </c:pt>
                <c:pt idx="643">
                  <c:v>60.669960000000003</c:v>
                </c:pt>
                <c:pt idx="644">
                  <c:v>60.669063999999999</c:v>
                </c:pt>
                <c:pt idx="645">
                  <c:v>60.668156000000003</c:v>
                </c:pt>
                <c:pt idx="646">
                  <c:v>60.667248000000001</c:v>
                </c:pt>
                <c:pt idx="647">
                  <c:v>60.666331999999997</c:v>
                </c:pt>
                <c:pt idx="648">
                  <c:v>60.665416999999998</c:v>
                </c:pt>
                <c:pt idx="649">
                  <c:v>60.664493999999998</c:v>
                </c:pt>
                <c:pt idx="650">
                  <c:v>60.66357</c:v>
                </c:pt>
                <c:pt idx="651">
                  <c:v>60.662647</c:v>
                </c:pt>
                <c:pt idx="652">
                  <c:v>60.661727999999997</c:v>
                </c:pt>
                <c:pt idx="653">
                  <c:v>60.660797000000002</c:v>
                </c:pt>
                <c:pt idx="654">
                  <c:v>60.659866000000001</c:v>
                </c:pt>
                <c:pt idx="655">
                  <c:v>60.658935999999997</c:v>
                </c:pt>
                <c:pt idx="656">
                  <c:v>60.658000999999999</c:v>
                </c:pt>
                <c:pt idx="657">
                  <c:v>60.657063000000001</c:v>
                </c:pt>
                <c:pt idx="658">
                  <c:v>60.656120000000001</c:v>
                </c:pt>
                <c:pt idx="659">
                  <c:v>60.655166999999999</c:v>
                </c:pt>
                <c:pt idx="660">
                  <c:v>60.654209000000002</c:v>
                </c:pt>
                <c:pt idx="661">
                  <c:v>60.653252000000002</c:v>
                </c:pt>
                <c:pt idx="662">
                  <c:v>60.652279</c:v>
                </c:pt>
                <c:pt idx="663">
                  <c:v>60.651305999999998</c:v>
                </c:pt>
                <c:pt idx="664">
                  <c:v>60.650317999999999</c:v>
                </c:pt>
                <c:pt idx="665">
                  <c:v>60.649329999999999</c:v>
                </c:pt>
                <c:pt idx="666">
                  <c:v>60.648338000000003</c:v>
                </c:pt>
                <c:pt idx="667">
                  <c:v>60.647334999999998</c:v>
                </c:pt>
                <c:pt idx="668">
                  <c:v>60.646327999999997</c:v>
                </c:pt>
                <c:pt idx="669">
                  <c:v>60.645308999999997</c:v>
                </c:pt>
                <c:pt idx="670">
                  <c:v>60.644286999999998</c:v>
                </c:pt>
                <c:pt idx="671">
                  <c:v>60.643265</c:v>
                </c:pt>
                <c:pt idx="672">
                  <c:v>60.642242000000003</c:v>
                </c:pt>
                <c:pt idx="673">
                  <c:v>60.641204999999999</c:v>
                </c:pt>
                <c:pt idx="674">
                  <c:v>60.640166999999998</c:v>
                </c:pt>
                <c:pt idx="675">
                  <c:v>60.639122</c:v>
                </c:pt>
                <c:pt idx="676">
                  <c:v>60.638081</c:v>
                </c:pt>
                <c:pt idx="677">
                  <c:v>60.63702</c:v>
                </c:pt>
                <c:pt idx="678">
                  <c:v>60.635962999999997</c:v>
                </c:pt>
                <c:pt idx="679">
                  <c:v>60.634895</c:v>
                </c:pt>
                <c:pt idx="680">
                  <c:v>60.633831000000001</c:v>
                </c:pt>
                <c:pt idx="681">
                  <c:v>60.632750999999999</c:v>
                </c:pt>
                <c:pt idx="682">
                  <c:v>60.631672000000002</c:v>
                </c:pt>
                <c:pt idx="683">
                  <c:v>60.630585000000004</c:v>
                </c:pt>
                <c:pt idx="684">
                  <c:v>60.629497999999998</c:v>
                </c:pt>
                <c:pt idx="685">
                  <c:v>60.628402999999999</c:v>
                </c:pt>
                <c:pt idx="686">
                  <c:v>60.627299999999998</c:v>
                </c:pt>
                <c:pt idx="687">
                  <c:v>60.626198000000002</c:v>
                </c:pt>
                <c:pt idx="688">
                  <c:v>60.625098999999999</c:v>
                </c:pt>
                <c:pt idx="689">
                  <c:v>60.623989000000002</c:v>
                </c:pt>
                <c:pt idx="690">
                  <c:v>60.622878999999998</c:v>
                </c:pt>
                <c:pt idx="691">
                  <c:v>60.621772999999997</c:v>
                </c:pt>
                <c:pt idx="692">
                  <c:v>60.620663</c:v>
                </c:pt>
                <c:pt idx="693">
                  <c:v>60.619548999999999</c:v>
                </c:pt>
                <c:pt idx="694">
                  <c:v>60.618439000000002</c:v>
                </c:pt>
                <c:pt idx="695">
                  <c:v>60.617325000000001</c:v>
                </c:pt>
                <c:pt idx="696">
                  <c:v>60.616199000000002</c:v>
                </c:pt>
                <c:pt idx="697">
                  <c:v>60.615085999999998</c:v>
                </c:pt>
                <c:pt idx="698">
                  <c:v>60.613953000000002</c:v>
                </c:pt>
                <c:pt idx="699">
                  <c:v>60.612831</c:v>
                </c:pt>
                <c:pt idx="700">
                  <c:v>60.611694</c:v>
                </c:pt>
                <c:pt idx="701">
                  <c:v>60.610557999999997</c:v>
                </c:pt>
                <c:pt idx="702">
                  <c:v>60.609420999999998</c:v>
                </c:pt>
                <c:pt idx="703">
                  <c:v>60.608275999999996</c:v>
                </c:pt>
                <c:pt idx="704">
                  <c:v>60.607123999999999</c:v>
                </c:pt>
                <c:pt idx="705">
                  <c:v>60.605964999999998</c:v>
                </c:pt>
                <c:pt idx="706">
                  <c:v>60.604813</c:v>
                </c:pt>
                <c:pt idx="707">
                  <c:v>60.603645</c:v>
                </c:pt>
                <c:pt idx="708">
                  <c:v>60.602482000000002</c:v>
                </c:pt>
                <c:pt idx="709">
                  <c:v>60.601315</c:v>
                </c:pt>
                <c:pt idx="710">
                  <c:v>60.600143000000003</c:v>
                </c:pt>
                <c:pt idx="711">
                  <c:v>60.598968999999997</c:v>
                </c:pt>
                <c:pt idx="712">
                  <c:v>60.597790000000003</c:v>
                </c:pt>
                <c:pt idx="713">
                  <c:v>60.596611000000003</c:v>
                </c:pt>
                <c:pt idx="714">
                  <c:v>60.595427999999998</c:v>
                </c:pt>
                <c:pt idx="715">
                  <c:v>60.594242000000001</c:v>
                </c:pt>
                <c:pt idx="716">
                  <c:v>60.593055999999997</c:v>
                </c:pt>
                <c:pt idx="717">
                  <c:v>60.591866000000003</c:v>
                </c:pt>
                <c:pt idx="718">
                  <c:v>60.590663999999997</c:v>
                </c:pt>
                <c:pt idx="719">
                  <c:v>60.589469999999999</c:v>
                </c:pt>
                <c:pt idx="720">
                  <c:v>60.588261000000003</c:v>
                </c:pt>
                <c:pt idx="721">
                  <c:v>60.587051000000002</c:v>
                </c:pt>
                <c:pt idx="722">
                  <c:v>60.585845999999997</c:v>
                </c:pt>
                <c:pt idx="723">
                  <c:v>60.584629</c:v>
                </c:pt>
                <c:pt idx="724">
                  <c:v>60.583412000000003</c:v>
                </c:pt>
                <c:pt idx="725">
                  <c:v>60.582191000000002</c:v>
                </c:pt>
                <c:pt idx="726">
                  <c:v>60.580959</c:v>
                </c:pt>
                <c:pt idx="727">
                  <c:v>60.579734999999999</c:v>
                </c:pt>
                <c:pt idx="728">
                  <c:v>60.578505999999997</c:v>
                </c:pt>
                <c:pt idx="729">
                  <c:v>60.577274000000003</c:v>
                </c:pt>
                <c:pt idx="730">
                  <c:v>60.576045999999998</c:v>
                </c:pt>
                <c:pt idx="731">
                  <c:v>60.574814000000003</c:v>
                </c:pt>
                <c:pt idx="732">
                  <c:v>60.573585999999999</c:v>
                </c:pt>
                <c:pt idx="733">
                  <c:v>60.572353</c:v>
                </c:pt>
                <c:pt idx="734">
                  <c:v>60.571109999999997</c:v>
                </c:pt>
                <c:pt idx="735">
                  <c:v>60.569884999999999</c:v>
                </c:pt>
                <c:pt idx="736">
                  <c:v>60.568649000000001</c:v>
                </c:pt>
                <c:pt idx="737">
                  <c:v>60.567413000000002</c:v>
                </c:pt>
                <c:pt idx="738">
                  <c:v>60.56617</c:v>
                </c:pt>
                <c:pt idx="739">
                  <c:v>60.564929999999997</c:v>
                </c:pt>
                <c:pt idx="740">
                  <c:v>60.563685999999997</c:v>
                </c:pt>
                <c:pt idx="741">
                  <c:v>60.562435000000001</c:v>
                </c:pt>
                <c:pt idx="742">
                  <c:v>60.561183999999997</c:v>
                </c:pt>
                <c:pt idx="743">
                  <c:v>60.559928999999997</c:v>
                </c:pt>
                <c:pt idx="744">
                  <c:v>60.558666000000002</c:v>
                </c:pt>
                <c:pt idx="745">
                  <c:v>60.557406999999998</c:v>
                </c:pt>
                <c:pt idx="746">
                  <c:v>60.556148999999998</c:v>
                </c:pt>
                <c:pt idx="747">
                  <c:v>60.554881999999999</c:v>
                </c:pt>
                <c:pt idx="748">
                  <c:v>60.553615999999998</c:v>
                </c:pt>
                <c:pt idx="749">
                  <c:v>60.552340999999998</c:v>
                </c:pt>
                <c:pt idx="750">
                  <c:v>60.551074999999997</c:v>
                </c:pt>
                <c:pt idx="751">
                  <c:v>60.549804999999999</c:v>
                </c:pt>
                <c:pt idx="752">
                  <c:v>60.548538000000001</c:v>
                </c:pt>
                <c:pt idx="753">
                  <c:v>60.547263999999998</c:v>
                </c:pt>
                <c:pt idx="754">
                  <c:v>60.545990000000003</c:v>
                </c:pt>
                <c:pt idx="755">
                  <c:v>60.544716000000001</c:v>
                </c:pt>
                <c:pt idx="756">
                  <c:v>60.543438000000002</c:v>
                </c:pt>
                <c:pt idx="757">
                  <c:v>60.542155999999999</c:v>
                </c:pt>
                <c:pt idx="758">
                  <c:v>60.540877999999999</c:v>
                </c:pt>
                <c:pt idx="759">
                  <c:v>60.539597000000001</c:v>
                </c:pt>
                <c:pt idx="760">
                  <c:v>60.538307000000003</c:v>
                </c:pt>
                <c:pt idx="761">
                  <c:v>60.537022</c:v>
                </c:pt>
                <c:pt idx="762">
                  <c:v>60.535727999999999</c:v>
                </c:pt>
                <c:pt idx="763">
                  <c:v>60.534430999999998</c:v>
                </c:pt>
                <c:pt idx="764">
                  <c:v>60.533130999999997</c:v>
                </c:pt>
                <c:pt idx="765">
                  <c:v>60.531829999999999</c:v>
                </c:pt>
                <c:pt idx="766">
                  <c:v>60.530524999999997</c:v>
                </c:pt>
                <c:pt idx="767">
                  <c:v>60.529223999999999</c:v>
                </c:pt>
                <c:pt idx="768">
                  <c:v>60.527923999999999</c:v>
                </c:pt>
                <c:pt idx="769">
                  <c:v>60.526623000000001</c:v>
                </c:pt>
                <c:pt idx="770">
                  <c:v>60.525314000000002</c:v>
                </c:pt>
                <c:pt idx="771">
                  <c:v>60.524017000000001</c:v>
                </c:pt>
                <c:pt idx="772">
                  <c:v>60.522717</c:v>
                </c:pt>
                <c:pt idx="773">
                  <c:v>60.521416000000002</c:v>
                </c:pt>
                <c:pt idx="774">
                  <c:v>60.520111</c:v>
                </c:pt>
                <c:pt idx="775">
                  <c:v>60.518810000000002</c:v>
                </c:pt>
                <c:pt idx="776">
                  <c:v>60.517508999999997</c:v>
                </c:pt>
                <c:pt idx="777">
                  <c:v>60.516209000000003</c:v>
                </c:pt>
                <c:pt idx="778">
                  <c:v>60.514904000000001</c:v>
                </c:pt>
                <c:pt idx="779">
                  <c:v>60.513603000000003</c:v>
                </c:pt>
                <c:pt idx="780">
                  <c:v>60.512301999999998</c:v>
                </c:pt>
                <c:pt idx="781">
                  <c:v>60.510993999999997</c:v>
                </c:pt>
                <c:pt idx="782">
                  <c:v>60.509689000000002</c:v>
                </c:pt>
                <c:pt idx="783">
                  <c:v>60.508381</c:v>
                </c:pt>
                <c:pt idx="784">
                  <c:v>60.507072000000001</c:v>
                </c:pt>
                <c:pt idx="785">
                  <c:v>60.505772</c:v>
                </c:pt>
                <c:pt idx="786">
                  <c:v>60.504463000000001</c:v>
                </c:pt>
                <c:pt idx="787">
                  <c:v>60.503155</c:v>
                </c:pt>
                <c:pt idx="788">
                  <c:v>60.501854000000002</c:v>
                </c:pt>
                <c:pt idx="789">
                  <c:v>60.500548999999999</c:v>
                </c:pt>
                <c:pt idx="790">
                  <c:v>60.499240999999998</c:v>
                </c:pt>
                <c:pt idx="791">
                  <c:v>60.497948000000001</c:v>
                </c:pt>
                <c:pt idx="792">
                  <c:v>60.496642999999999</c:v>
                </c:pt>
                <c:pt idx="793">
                  <c:v>60.495350000000002</c:v>
                </c:pt>
                <c:pt idx="794">
                  <c:v>60.494064000000002</c:v>
                </c:pt>
                <c:pt idx="795">
                  <c:v>60.492767000000001</c:v>
                </c:pt>
                <c:pt idx="796">
                  <c:v>60.491481999999998</c:v>
                </c:pt>
                <c:pt idx="797">
                  <c:v>60.490184999999997</c:v>
                </c:pt>
                <c:pt idx="798">
                  <c:v>60.488899000000004</c:v>
                </c:pt>
                <c:pt idx="799">
                  <c:v>60.487609999999997</c:v>
                </c:pt>
                <c:pt idx="800">
                  <c:v>60.486324000000003</c:v>
                </c:pt>
                <c:pt idx="801">
                  <c:v>60.485035000000003</c:v>
                </c:pt>
                <c:pt idx="802">
                  <c:v>60.483749000000003</c:v>
                </c:pt>
                <c:pt idx="803">
                  <c:v>60.482467999999997</c:v>
                </c:pt>
                <c:pt idx="804">
                  <c:v>60.481181999999997</c:v>
                </c:pt>
                <c:pt idx="805">
                  <c:v>60.479900000000001</c:v>
                </c:pt>
                <c:pt idx="806">
                  <c:v>60.478622000000001</c:v>
                </c:pt>
                <c:pt idx="807">
                  <c:v>60.477347999999999</c:v>
                </c:pt>
                <c:pt idx="808">
                  <c:v>60.476073999999997</c:v>
                </c:pt>
                <c:pt idx="809">
                  <c:v>60.474808000000003</c:v>
                </c:pt>
                <c:pt idx="810">
                  <c:v>60.473540999999997</c:v>
                </c:pt>
                <c:pt idx="811">
                  <c:v>60.472282</c:v>
                </c:pt>
                <c:pt idx="812">
                  <c:v>60.471031000000004</c:v>
                </c:pt>
                <c:pt idx="813">
                  <c:v>60.469788000000001</c:v>
                </c:pt>
                <c:pt idx="814">
                  <c:v>60.468544000000001</c:v>
                </c:pt>
                <c:pt idx="815">
                  <c:v>60.467303999999999</c:v>
                </c:pt>
                <c:pt idx="816">
                  <c:v>60.466076000000001</c:v>
                </c:pt>
                <c:pt idx="817">
                  <c:v>60.464843999999999</c:v>
                </c:pt>
                <c:pt idx="818">
                  <c:v>60.463622999999998</c:v>
                </c:pt>
                <c:pt idx="819">
                  <c:v>60.462398999999998</c:v>
                </c:pt>
                <c:pt idx="820">
                  <c:v>60.461182000000001</c:v>
                </c:pt>
                <c:pt idx="821">
                  <c:v>60.459972</c:v>
                </c:pt>
                <c:pt idx="822">
                  <c:v>60.458762999999998</c:v>
                </c:pt>
                <c:pt idx="823">
                  <c:v>60.457565000000002</c:v>
                </c:pt>
                <c:pt idx="824">
                  <c:v>60.456359999999997</c:v>
                </c:pt>
                <c:pt idx="825">
                  <c:v>60.455165999999998</c:v>
                </c:pt>
                <c:pt idx="826">
                  <c:v>60.453978999999997</c:v>
                </c:pt>
                <c:pt idx="827">
                  <c:v>60.452801000000001</c:v>
                </c:pt>
                <c:pt idx="828">
                  <c:v>60.451625999999997</c:v>
                </c:pt>
                <c:pt idx="829">
                  <c:v>60.450454999999998</c:v>
                </c:pt>
                <c:pt idx="830">
                  <c:v>60.449294999999999</c:v>
                </c:pt>
                <c:pt idx="831">
                  <c:v>60.448135000000001</c:v>
                </c:pt>
                <c:pt idx="832">
                  <c:v>60.446990999999997</c:v>
                </c:pt>
                <c:pt idx="833">
                  <c:v>60.445853999999997</c:v>
                </c:pt>
                <c:pt idx="834">
                  <c:v>60.444716999999997</c:v>
                </c:pt>
                <c:pt idx="835">
                  <c:v>60.443595999999999</c:v>
                </c:pt>
                <c:pt idx="836">
                  <c:v>60.442470999999998</c:v>
                </c:pt>
                <c:pt idx="837">
                  <c:v>60.441357000000004</c:v>
                </c:pt>
                <c:pt idx="838">
                  <c:v>60.440238999999998</c:v>
                </c:pt>
                <c:pt idx="839">
                  <c:v>60.439140000000002</c:v>
                </c:pt>
                <c:pt idx="840">
                  <c:v>60.438029999999998</c:v>
                </c:pt>
                <c:pt idx="841">
                  <c:v>60.436934999999998</c:v>
                </c:pt>
                <c:pt idx="842">
                  <c:v>60.435841000000003</c:v>
                </c:pt>
                <c:pt idx="843">
                  <c:v>60.434753000000001</c:v>
                </c:pt>
                <c:pt idx="844">
                  <c:v>60.433674000000003</c:v>
                </c:pt>
                <c:pt idx="845">
                  <c:v>60.432602000000003</c:v>
                </c:pt>
                <c:pt idx="846">
                  <c:v>60.431525999999998</c:v>
                </c:pt>
                <c:pt idx="847">
                  <c:v>60.430461999999999</c:v>
                </c:pt>
                <c:pt idx="848">
                  <c:v>60.429405000000003</c:v>
                </c:pt>
                <c:pt idx="849">
                  <c:v>60.428359999999998</c:v>
                </c:pt>
                <c:pt idx="850">
                  <c:v>60.427315</c:v>
                </c:pt>
                <c:pt idx="851">
                  <c:v>60.426285</c:v>
                </c:pt>
                <c:pt idx="852">
                  <c:v>60.425255</c:v>
                </c:pt>
                <c:pt idx="853">
                  <c:v>60.424239999999998</c:v>
                </c:pt>
                <c:pt idx="854">
                  <c:v>60.423233000000003</c:v>
                </c:pt>
                <c:pt idx="855">
                  <c:v>60.422221999999998</c:v>
                </c:pt>
                <c:pt idx="856">
                  <c:v>60.421227000000002</c:v>
                </c:pt>
                <c:pt idx="857">
                  <c:v>60.420242000000002</c:v>
                </c:pt>
                <c:pt idx="858">
                  <c:v>60.419254000000002</c:v>
                </c:pt>
                <c:pt idx="859">
                  <c:v>60.418281999999998</c:v>
                </c:pt>
                <c:pt idx="860">
                  <c:v>60.417309000000003</c:v>
                </c:pt>
                <c:pt idx="861">
                  <c:v>60.416344000000002</c:v>
                </c:pt>
                <c:pt idx="862">
                  <c:v>60.415385999999998</c:v>
                </c:pt>
                <c:pt idx="863">
                  <c:v>60.414433000000002</c:v>
                </c:pt>
                <c:pt idx="864">
                  <c:v>60.413482999999999</c:v>
                </c:pt>
                <c:pt idx="865">
                  <c:v>60.412543999999997</c:v>
                </c:pt>
                <c:pt idx="866">
                  <c:v>60.411613000000003</c:v>
                </c:pt>
                <c:pt idx="867">
                  <c:v>60.410693999999999</c:v>
                </c:pt>
                <c:pt idx="868">
                  <c:v>60.409779</c:v>
                </c:pt>
                <c:pt idx="869">
                  <c:v>60.408867000000001</c:v>
                </c:pt>
                <c:pt idx="870">
                  <c:v>60.407974000000003</c:v>
                </c:pt>
                <c:pt idx="871">
                  <c:v>60.407082000000003</c:v>
                </c:pt>
                <c:pt idx="872">
                  <c:v>60.406199999999998</c:v>
                </c:pt>
                <c:pt idx="873">
                  <c:v>60.405327</c:v>
                </c:pt>
                <c:pt idx="874">
                  <c:v>60.404465000000002</c:v>
                </c:pt>
                <c:pt idx="875">
                  <c:v>60.403602999999997</c:v>
                </c:pt>
                <c:pt idx="876">
                  <c:v>60.402760000000001</c:v>
                </c:pt>
                <c:pt idx="877">
                  <c:v>60.401916999999997</c:v>
                </c:pt>
                <c:pt idx="878">
                  <c:v>60.401080999999998</c:v>
                </c:pt>
                <c:pt idx="879">
                  <c:v>60.400249000000002</c:v>
                </c:pt>
                <c:pt idx="880">
                  <c:v>60.399428999999998</c:v>
                </c:pt>
                <c:pt idx="881">
                  <c:v>60.398605000000003</c:v>
                </c:pt>
                <c:pt idx="882">
                  <c:v>60.397789000000003</c:v>
                </c:pt>
                <c:pt idx="883">
                  <c:v>60.396988</c:v>
                </c:pt>
                <c:pt idx="884">
                  <c:v>60.396186999999998</c:v>
                </c:pt>
                <c:pt idx="885">
                  <c:v>60.395392999999999</c:v>
                </c:pt>
                <c:pt idx="886">
                  <c:v>60.394607999999998</c:v>
                </c:pt>
                <c:pt idx="887">
                  <c:v>60.393822</c:v>
                </c:pt>
                <c:pt idx="888">
                  <c:v>60.393054999999997</c:v>
                </c:pt>
                <c:pt idx="889">
                  <c:v>60.392288000000001</c:v>
                </c:pt>
                <c:pt idx="890">
                  <c:v>60.391533000000003</c:v>
                </c:pt>
                <c:pt idx="891">
                  <c:v>60.390780999999997</c:v>
                </c:pt>
                <c:pt idx="892">
                  <c:v>60.390045000000001</c:v>
                </c:pt>
                <c:pt idx="893">
                  <c:v>60.389305</c:v>
                </c:pt>
                <c:pt idx="894">
                  <c:v>60.388584000000002</c:v>
                </c:pt>
                <c:pt idx="895">
                  <c:v>60.387870999999997</c:v>
                </c:pt>
                <c:pt idx="896">
                  <c:v>60.387154000000002</c:v>
                </c:pt>
                <c:pt idx="897">
                  <c:v>60.386451999999998</c:v>
                </c:pt>
                <c:pt idx="898">
                  <c:v>60.385750000000002</c:v>
                </c:pt>
                <c:pt idx="899">
                  <c:v>60.385058999999998</c:v>
                </c:pt>
                <c:pt idx="900">
                  <c:v>60.384372999999997</c:v>
                </c:pt>
                <c:pt idx="901">
                  <c:v>60.383690000000001</c:v>
                </c:pt>
                <c:pt idx="902">
                  <c:v>60.383011000000003</c:v>
                </c:pt>
                <c:pt idx="903">
                  <c:v>60.382339000000002</c:v>
                </c:pt>
                <c:pt idx="904">
                  <c:v>60.381683000000002</c:v>
                </c:pt>
                <c:pt idx="905">
                  <c:v>60.381016000000002</c:v>
                </c:pt>
                <c:pt idx="906">
                  <c:v>60.380370999999997</c:v>
                </c:pt>
                <c:pt idx="907">
                  <c:v>60.379730000000002</c:v>
                </c:pt>
                <c:pt idx="908">
                  <c:v>60.379092999999997</c:v>
                </c:pt>
                <c:pt idx="909">
                  <c:v>60.378464000000001</c:v>
                </c:pt>
                <c:pt idx="910">
                  <c:v>60.377850000000002</c:v>
                </c:pt>
                <c:pt idx="911">
                  <c:v>60.377231999999999</c:v>
                </c:pt>
                <c:pt idx="912">
                  <c:v>60.376632999999998</c:v>
                </c:pt>
                <c:pt idx="913">
                  <c:v>60.37603</c:v>
                </c:pt>
                <c:pt idx="914">
                  <c:v>60.375445999999997</c:v>
                </c:pt>
                <c:pt idx="915">
                  <c:v>60.374865999999997</c:v>
                </c:pt>
                <c:pt idx="916">
                  <c:v>60.374287000000002</c:v>
                </c:pt>
                <c:pt idx="917">
                  <c:v>60.373722000000001</c:v>
                </c:pt>
                <c:pt idx="918">
                  <c:v>60.373157999999997</c:v>
                </c:pt>
                <c:pt idx="919">
                  <c:v>60.372596999999999</c:v>
                </c:pt>
                <c:pt idx="920">
                  <c:v>60.372039999999998</c:v>
                </c:pt>
                <c:pt idx="921">
                  <c:v>60.371498000000003</c:v>
                </c:pt>
                <c:pt idx="922">
                  <c:v>60.370953</c:v>
                </c:pt>
                <c:pt idx="923">
                  <c:v>60.370415000000001</c:v>
                </c:pt>
                <c:pt idx="924">
                  <c:v>60.369880999999999</c:v>
                </c:pt>
                <c:pt idx="925">
                  <c:v>60.369357999999998</c:v>
                </c:pt>
                <c:pt idx="926">
                  <c:v>60.368834999999997</c:v>
                </c:pt>
                <c:pt idx="927">
                  <c:v>60.368319999999997</c:v>
                </c:pt>
                <c:pt idx="928">
                  <c:v>60.367820999999999</c:v>
                </c:pt>
                <c:pt idx="929">
                  <c:v>60.367320999999997</c:v>
                </c:pt>
                <c:pt idx="930">
                  <c:v>60.366824999999999</c:v>
                </c:pt>
                <c:pt idx="931">
                  <c:v>60.366340999999998</c:v>
                </c:pt>
                <c:pt idx="932">
                  <c:v>60.365859999999998</c:v>
                </c:pt>
                <c:pt idx="933">
                  <c:v>60.365386999999998</c:v>
                </c:pt>
                <c:pt idx="934">
                  <c:v>60.364922</c:v>
                </c:pt>
                <c:pt idx="935">
                  <c:v>60.364463999999998</c:v>
                </c:pt>
                <c:pt idx="936">
                  <c:v>60.364006000000003</c:v>
                </c:pt>
                <c:pt idx="937">
                  <c:v>60.363556000000003</c:v>
                </c:pt>
                <c:pt idx="938">
                  <c:v>60.363112999999998</c:v>
                </c:pt>
                <c:pt idx="939">
                  <c:v>60.362679</c:v>
                </c:pt>
                <c:pt idx="940">
                  <c:v>60.36224</c:v>
                </c:pt>
                <c:pt idx="941">
                  <c:v>60.361804999999997</c:v>
                </c:pt>
                <c:pt idx="942">
                  <c:v>60.361381999999999</c:v>
                </c:pt>
                <c:pt idx="943">
                  <c:v>60.360962000000001</c:v>
                </c:pt>
                <c:pt idx="944">
                  <c:v>60.360537999999998</c:v>
                </c:pt>
                <c:pt idx="945">
                  <c:v>60.360123000000002</c:v>
                </c:pt>
                <c:pt idx="946">
                  <c:v>60.359718000000001</c:v>
                </c:pt>
                <c:pt idx="947">
                  <c:v>60.359313999999998</c:v>
                </c:pt>
                <c:pt idx="948">
                  <c:v>60.358921000000002</c:v>
                </c:pt>
                <c:pt idx="949">
                  <c:v>60.358536000000001</c:v>
                </c:pt>
                <c:pt idx="950">
                  <c:v>60.358150000000002</c:v>
                </c:pt>
                <c:pt idx="951">
                  <c:v>60.357776999999999</c:v>
                </c:pt>
                <c:pt idx="952">
                  <c:v>60.357407000000002</c:v>
                </c:pt>
                <c:pt idx="953">
                  <c:v>60.357039999999998</c:v>
                </c:pt>
                <c:pt idx="954">
                  <c:v>60.356681999999999</c:v>
                </c:pt>
                <c:pt idx="955">
                  <c:v>60.356335000000001</c:v>
                </c:pt>
                <c:pt idx="956">
                  <c:v>60.355983999999999</c:v>
                </c:pt>
                <c:pt idx="957">
                  <c:v>60.355640000000001</c:v>
                </c:pt>
                <c:pt idx="958">
                  <c:v>60.355305000000001</c:v>
                </c:pt>
                <c:pt idx="959">
                  <c:v>60.354965</c:v>
                </c:pt>
                <c:pt idx="960">
                  <c:v>60.354636999999997</c:v>
                </c:pt>
                <c:pt idx="961">
                  <c:v>60.354309000000001</c:v>
                </c:pt>
              </c:numCache>
            </c:numRef>
          </c:yVal>
          <c:smooth val="1"/>
        </c:ser>
        <c:dLbls>
          <c:showLegendKey val="0"/>
          <c:showVal val="0"/>
          <c:showCatName val="0"/>
          <c:showSerName val="0"/>
          <c:showPercent val="0"/>
          <c:showBubbleSize val="0"/>
        </c:dLbls>
        <c:axId val="161378568"/>
        <c:axId val="161375824"/>
      </c:scatterChart>
      <c:valAx>
        <c:axId val="161378568"/>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75824"/>
        <c:crosses val="autoZero"/>
        <c:crossBetween val="midCat"/>
      </c:valAx>
      <c:valAx>
        <c:axId val="16137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Frequency (Hz)</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78568"/>
        <c:crosses val="autoZero"/>
        <c:crossBetween val="midCat"/>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5/28/2020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54157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29412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45728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PUCT DG trip time is at 15 cycles,.</a:t>
            </a:r>
          </a:p>
          <a:p>
            <a:r>
              <a:rPr lang="en-US" dirty="0" smtClean="0">
                <a:solidFill>
                  <a:srgbClr val="FF0000"/>
                </a:solidFill>
              </a:rPr>
              <a:t>Note</a:t>
            </a:r>
            <a:r>
              <a:rPr lang="en-US" baseline="0" dirty="0" smtClean="0">
                <a:solidFill>
                  <a:srgbClr val="FF0000"/>
                </a:solidFill>
              </a:rPr>
              <a:t> the adoption of IEEE-1547 shown in slide 4 would allow DG to ride through frequency well below all 3 stages of UFLS and provide comparable ride-through as the current protocols currently do as shown on this slide. This slide just points out the current issue which the studies ended showing which was that DG tripping can trigger UFLS or reduce its effectiveness.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17683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Hawaii already has grid code for DER which match 1547 ride-through also has list of inverters certified to meet their rule 14 grid code.</a:t>
            </a:r>
          </a:p>
          <a:p>
            <a:r>
              <a:rPr lang="en-US" sz="1200" kern="1200" dirty="0" smtClean="0">
                <a:solidFill>
                  <a:schemeClr val="tx1"/>
                </a:solidFill>
                <a:effectLst/>
                <a:latin typeface="+mn-lt"/>
                <a:ea typeface="+mn-ea"/>
                <a:cs typeface="+mn-cs"/>
              </a:rPr>
              <a:t>IEEE 1547.1-2020 was published today May 21, 2020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28965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Dynamic Voltage support may require</a:t>
            </a:r>
            <a:r>
              <a:rPr lang="en-US" baseline="0" dirty="0" smtClean="0"/>
              <a:t> some coordination and study by TDSPs. Currently ERCOT see improved performance if  Dynamic Voltage Support is provided but some detailed studies that look at Distribution voltage management would be needed to understand the degree of this support that could be used without impacting normal DSP voltages. As Dynamic Voltage support is not the same as steady state further studies from DSPs would be beneficial.</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79976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334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dirty="0" smtClean="0">
                <a:solidFill>
                  <a:schemeClr val="tx2"/>
                </a:solidFill>
              </a:rPr>
              <a:t>Internal</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hawaiianelectric.com/Documents/clean_energy_hawaii/list_of_advanced_legacy_equipment.pdf"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209800"/>
            <a:ext cx="5029200" cy="2616101"/>
          </a:xfrm>
          <a:prstGeom prst="rect">
            <a:avLst/>
          </a:prstGeom>
          <a:noFill/>
        </p:spPr>
        <p:txBody>
          <a:bodyPr wrap="square" rtlCol="0">
            <a:spAutoFit/>
          </a:bodyPr>
          <a:lstStyle/>
          <a:p>
            <a:r>
              <a:rPr lang="en-US" altLang="en-US" b="1" dirty="0" smtClean="0"/>
              <a:t>Distributed Energy Resource (DER) System </a:t>
            </a:r>
            <a:r>
              <a:rPr lang="en-US" altLang="en-US" b="1" dirty="0"/>
              <a:t>Impact Analysis to the ERCOT Grid</a:t>
            </a:r>
          </a:p>
          <a:p>
            <a:endParaRPr lang="en-US" sz="1400" b="1" dirty="0" smtClean="0"/>
          </a:p>
          <a:p>
            <a:r>
              <a:rPr lang="en-US" sz="1400" b="1" dirty="0" smtClean="0"/>
              <a:t>Dynamic </a:t>
            </a:r>
            <a:r>
              <a:rPr lang="en-US" sz="1400" b="1" dirty="0"/>
              <a:t>Voltage Stability </a:t>
            </a:r>
            <a:r>
              <a:rPr lang="en-US" sz="1400" b="1" dirty="0" smtClean="0"/>
              <a:t>Assessment and         Frequency Response Study </a:t>
            </a:r>
            <a:r>
              <a:rPr lang="en-US" sz="1400" b="1" dirty="0"/>
              <a:t>S</a:t>
            </a:r>
            <a:r>
              <a:rPr lang="en-US" sz="1400" b="1" dirty="0" smtClean="0"/>
              <a:t>ummaries</a:t>
            </a:r>
            <a:endParaRPr lang="en-US" sz="1400" b="1" dirty="0"/>
          </a:p>
          <a:p>
            <a:endParaRPr lang="en-US" dirty="0" smtClean="0"/>
          </a:p>
          <a:p>
            <a:endParaRPr lang="en-US" dirty="0"/>
          </a:p>
          <a:p>
            <a:endParaRPr lang="en-US" dirty="0"/>
          </a:p>
          <a:p>
            <a:r>
              <a:rPr lang="en-US" sz="1600" dirty="0" smtClean="0"/>
              <a:t>June 04, 2019</a:t>
            </a:r>
          </a:p>
          <a:p>
            <a:endParaRPr lang="en-US" sz="1600"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Frequency Response Studies </a:t>
            </a:r>
            <a:r>
              <a:rPr lang="en-US" sz="2400" dirty="0"/>
              <a:t>U</a:t>
            </a:r>
            <a:r>
              <a:rPr lang="en-US" sz="2400" dirty="0" smtClean="0"/>
              <a:t>nder </a:t>
            </a:r>
            <a:r>
              <a:rPr lang="en-US" sz="2400" dirty="0"/>
              <a:t>C</a:t>
            </a:r>
            <a:r>
              <a:rPr lang="en-US" sz="2400" dirty="0" smtClean="0"/>
              <a:t>urrent </a:t>
            </a:r>
            <a:r>
              <a:rPr lang="en-US" sz="2400" dirty="0"/>
              <a:t>R</a:t>
            </a:r>
            <a:r>
              <a:rPr lang="en-US" sz="2400" dirty="0" smtClean="0"/>
              <a:t>ules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46031930"/>
              </p:ext>
            </p:extLst>
          </p:nvPr>
        </p:nvGraphicFramePr>
        <p:xfrm>
          <a:off x="1874508" y="1195192"/>
          <a:ext cx="7117092" cy="40909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85382" y="1949255"/>
            <a:ext cx="2078989" cy="261620"/>
          </a:xfrm>
          <a:prstGeom prst="rect">
            <a:avLst/>
          </a:prstGeom>
          <a:solidFill>
            <a:schemeClr val="accent3">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2"/>
                </a:solidFill>
              </a:rPr>
              <a:t>Loss of 3,421 MW generation</a:t>
            </a:r>
            <a:endParaRPr lang="en-US" sz="1100" dirty="0">
              <a:solidFill>
                <a:schemeClr val="tx2"/>
              </a:solidFill>
            </a:endParaRPr>
          </a:p>
        </p:txBody>
      </p:sp>
      <p:cxnSp>
        <p:nvCxnSpPr>
          <p:cNvPr id="9" name="Straight Arrow Connector 8"/>
          <p:cNvCxnSpPr/>
          <p:nvPr/>
        </p:nvCxnSpPr>
        <p:spPr>
          <a:xfrm flipH="1">
            <a:off x="2713177" y="2330296"/>
            <a:ext cx="250229" cy="259893"/>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10" name="TextBox 11"/>
          <p:cNvSpPr txBox="1"/>
          <p:nvPr/>
        </p:nvSpPr>
        <p:spPr>
          <a:xfrm>
            <a:off x="4876800" y="2812412"/>
            <a:ext cx="2438400" cy="430887"/>
          </a:xfrm>
          <a:prstGeom prst="rect">
            <a:avLst/>
          </a:prstGeom>
          <a:solidFill>
            <a:schemeClr val="accent3">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2"/>
                </a:solidFill>
              </a:rPr>
              <a:t>UFLS trip (@59.3 Hz, 5% Load) and </a:t>
            </a:r>
            <a:r>
              <a:rPr lang="en-US" b="1" u="sng" dirty="0">
                <a:solidFill>
                  <a:schemeClr val="accent1"/>
                </a:solidFill>
              </a:rPr>
              <a:t>n</a:t>
            </a:r>
            <a:r>
              <a:rPr lang="en-US" sz="1100" b="1" u="sng" dirty="0" smtClean="0">
                <a:solidFill>
                  <a:schemeClr val="accent1"/>
                </a:solidFill>
              </a:rPr>
              <a:t>o DERs tripping </a:t>
            </a:r>
            <a:r>
              <a:rPr lang="en-US" sz="1100" b="1" dirty="0" smtClean="0">
                <a:solidFill>
                  <a:schemeClr val="accent1"/>
                </a:solidFill>
              </a:rPr>
              <a:t>at 59.30 Hz</a:t>
            </a:r>
            <a:endParaRPr lang="en-US" sz="1100" b="1" dirty="0">
              <a:solidFill>
                <a:schemeClr val="accent1"/>
              </a:solidFill>
            </a:endParaRPr>
          </a:p>
        </p:txBody>
      </p:sp>
      <p:cxnSp>
        <p:nvCxnSpPr>
          <p:cNvPr id="11" name="Straight Arrow Connector 10"/>
          <p:cNvCxnSpPr/>
          <p:nvPr/>
        </p:nvCxnSpPr>
        <p:spPr>
          <a:xfrm flipH="1" flipV="1">
            <a:off x="5422646" y="2610273"/>
            <a:ext cx="221357" cy="202139"/>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12" name="TextBox 18"/>
          <p:cNvSpPr txBox="1"/>
          <p:nvPr/>
        </p:nvSpPr>
        <p:spPr>
          <a:xfrm>
            <a:off x="5019519" y="3991426"/>
            <a:ext cx="2512158" cy="430905"/>
          </a:xfrm>
          <a:prstGeom prst="rect">
            <a:avLst/>
          </a:prstGeom>
          <a:solidFill>
            <a:schemeClr val="accent3">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2"/>
                </a:solidFill>
              </a:rPr>
              <a:t>UFLS trip (@59.3 Hz, 5% Load) + 1,500 MW DER trip (@ 59.3Hz)</a:t>
            </a:r>
            <a:endParaRPr lang="en-US" sz="1100" dirty="0">
              <a:solidFill>
                <a:schemeClr val="tx2"/>
              </a:solidFill>
            </a:endParaRPr>
          </a:p>
        </p:txBody>
      </p:sp>
      <p:cxnSp>
        <p:nvCxnSpPr>
          <p:cNvPr id="13" name="Straight Arrow Connector 12"/>
          <p:cNvCxnSpPr/>
          <p:nvPr/>
        </p:nvCxnSpPr>
        <p:spPr>
          <a:xfrm flipH="1" flipV="1">
            <a:off x="5070282" y="3817635"/>
            <a:ext cx="282563" cy="158010"/>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6986169" y="1551759"/>
            <a:ext cx="28562" cy="204848"/>
          </a:xfrm>
          <a:prstGeom prst="straightConnector1">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16" name="TextBox 18"/>
          <p:cNvSpPr txBox="1"/>
          <p:nvPr/>
        </p:nvSpPr>
        <p:spPr>
          <a:xfrm>
            <a:off x="6383864" y="914400"/>
            <a:ext cx="2512158" cy="600164"/>
          </a:xfrm>
          <a:prstGeom prst="rect">
            <a:avLst/>
          </a:prstGeom>
          <a:solidFill>
            <a:schemeClr val="accent3">
              <a:lumMod val="20000"/>
              <a:lumOff val="80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2"/>
                </a:solidFill>
              </a:rPr>
              <a:t>UFLS trip (@59.3 Hz, 5% Load) + </a:t>
            </a:r>
            <a:r>
              <a:rPr lang="en-US" dirty="0" smtClean="0">
                <a:solidFill>
                  <a:schemeClr val="tx2"/>
                </a:solidFill>
              </a:rPr>
              <a:t>2,500 </a:t>
            </a:r>
            <a:r>
              <a:rPr lang="en-US" sz="1100" dirty="0" smtClean="0">
                <a:solidFill>
                  <a:schemeClr val="tx2"/>
                </a:solidFill>
              </a:rPr>
              <a:t>MW DER trip (@ 59.3Hz)</a:t>
            </a:r>
            <a:r>
              <a:rPr lang="en-US" dirty="0">
                <a:solidFill>
                  <a:schemeClr val="tx2"/>
                </a:solidFill>
              </a:rPr>
              <a:t> </a:t>
            </a:r>
            <a:r>
              <a:rPr lang="en-US" dirty="0" smtClean="0">
                <a:solidFill>
                  <a:schemeClr val="tx2"/>
                </a:solidFill>
              </a:rPr>
              <a:t>+ UFLS </a:t>
            </a:r>
            <a:r>
              <a:rPr lang="en-US" dirty="0">
                <a:solidFill>
                  <a:schemeClr val="tx2"/>
                </a:solidFill>
              </a:rPr>
              <a:t>trip (@</a:t>
            </a:r>
            <a:r>
              <a:rPr lang="en-US" dirty="0" smtClean="0">
                <a:solidFill>
                  <a:schemeClr val="tx2"/>
                </a:solidFill>
              </a:rPr>
              <a:t>58.9 </a:t>
            </a:r>
            <a:r>
              <a:rPr lang="en-US" dirty="0">
                <a:solidFill>
                  <a:schemeClr val="tx2"/>
                </a:solidFill>
              </a:rPr>
              <a:t>Hz, 10% Load) </a:t>
            </a:r>
            <a:r>
              <a:rPr lang="en-US" dirty="0" smtClean="0">
                <a:solidFill>
                  <a:schemeClr val="tx2"/>
                </a:solidFill>
              </a:rPr>
              <a:t> </a:t>
            </a:r>
            <a:endParaRPr lang="en-US" sz="1100" dirty="0">
              <a:solidFill>
                <a:schemeClr val="tx2"/>
              </a:solidFill>
            </a:endParaRPr>
          </a:p>
        </p:txBody>
      </p:sp>
      <p:sp>
        <p:nvSpPr>
          <p:cNvPr id="20" name="Rectangle 19"/>
          <p:cNvSpPr/>
          <p:nvPr/>
        </p:nvSpPr>
        <p:spPr>
          <a:xfrm>
            <a:off x="0" y="3887066"/>
            <a:ext cx="2189151" cy="1117229"/>
          </a:xfrm>
          <a:prstGeom prst="rect">
            <a:avLst/>
          </a:prstGeom>
        </p:spPr>
        <p:txBody>
          <a:bodyPr wrap="square">
            <a:spAutoFit/>
          </a:bodyPr>
          <a:lstStyle/>
          <a:p>
            <a:pPr marL="257175" lvl="0" indent="-257175" defTabSz="685800">
              <a:spcBef>
                <a:spcPct val="20000"/>
              </a:spcBef>
              <a:buFont typeface="Arial" panose="020B0604020202020204" pitchFamily="34" charset="0"/>
              <a:buChar char="•"/>
            </a:pPr>
            <a:r>
              <a:rPr lang="en-US" sz="1600" b="1" dirty="0"/>
              <a:t>Study </a:t>
            </a:r>
            <a:r>
              <a:rPr lang="en-US" sz="1600" b="1" dirty="0" smtClean="0"/>
              <a:t>Setup</a:t>
            </a:r>
            <a:r>
              <a:rPr lang="en-US" sz="1600" b="1" dirty="0"/>
              <a:t>: </a:t>
            </a:r>
          </a:p>
          <a:p>
            <a:pPr marL="300038" lvl="1" defTabSz="685800">
              <a:spcBef>
                <a:spcPct val="20000"/>
              </a:spcBef>
            </a:pPr>
            <a:r>
              <a:rPr lang="en-US" sz="1100" dirty="0"/>
              <a:t>Inertia: 130 </a:t>
            </a:r>
            <a:r>
              <a:rPr lang="en-US" sz="1100" dirty="0" smtClean="0"/>
              <a:t>GWs</a:t>
            </a:r>
          </a:p>
          <a:p>
            <a:pPr marL="300038" lvl="1" defTabSz="685800">
              <a:spcBef>
                <a:spcPct val="20000"/>
              </a:spcBef>
            </a:pPr>
            <a:r>
              <a:rPr lang="en-US" sz="1100" dirty="0" smtClean="0"/>
              <a:t>RRS</a:t>
            </a:r>
            <a:r>
              <a:rPr lang="en-US" sz="1100" dirty="0"/>
              <a:t>: </a:t>
            </a:r>
            <a:r>
              <a:rPr lang="en-US" sz="1100" dirty="0" smtClean="0"/>
              <a:t>1,150 </a:t>
            </a:r>
            <a:r>
              <a:rPr lang="en-US" sz="1100" dirty="0"/>
              <a:t>MW from Generation </a:t>
            </a:r>
            <a:r>
              <a:rPr lang="en-US" sz="1100" dirty="0" smtClean="0"/>
              <a:t>Resources</a:t>
            </a:r>
          </a:p>
          <a:p>
            <a:pPr marL="300038" lvl="1" defTabSz="685800">
              <a:spcBef>
                <a:spcPct val="20000"/>
              </a:spcBef>
            </a:pPr>
            <a:r>
              <a:rPr lang="en-US" sz="1100" dirty="0" smtClean="0"/>
              <a:t>1,900 </a:t>
            </a:r>
            <a:r>
              <a:rPr lang="en-US" sz="1100" dirty="0"/>
              <a:t>MW Load Resources</a:t>
            </a:r>
          </a:p>
        </p:txBody>
      </p:sp>
      <p:sp>
        <p:nvSpPr>
          <p:cNvPr id="3" name="Rectangle 2"/>
          <p:cNvSpPr/>
          <p:nvPr/>
        </p:nvSpPr>
        <p:spPr>
          <a:xfrm>
            <a:off x="92371" y="5429629"/>
            <a:ext cx="9143999" cy="523220"/>
          </a:xfrm>
          <a:prstGeom prst="rect">
            <a:avLst/>
          </a:prstGeom>
        </p:spPr>
        <p:txBody>
          <a:bodyPr wrap="square">
            <a:spAutoFit/>
          </a:bodyPr>
          <a:lstStyle/>
          <a:p>
            <a:r>
              <a:rPr lang="en-US" sz="1400" b="1" dirty="0"/>
              <a:t>Study 1:</a:t>
            </a:r>
            <a:r>
              <a:rPr lang="en-US" sz="1400" dirty="0"/>
              <a:t> </a:t>
            </a:r>
            <a:r>
              <a:rPr lang="en-US" sz="1200" dirty="0"/>
              <a:t>Large </a:t>
            </a:r>
            <a:r>
              <a:rPr lang="en-US" sz="1200" dirty="0" smtClean="0"/>
              <a:t>event - </a:t>
            </a:r>
            <a:r>
              <a:rPr lang="en-US" sz="1200" dirty="0"/>
              <a:t>I</a:t>
            </a:r>
            <a:r>
              <a:rPr lang="en-US" sz="1200" dirty="0" smtClean="0"/>
              <a:t>s </a:t>
            </a:r>
            <a:r>
              <a:rPr lang="en-US" sz="1200" dirty="0"/>
              <a:t>ERCOT’s UFLS still effective in recovering frequency as </a:t>
            </a:r>
            <a:r>
              <a:rPr lang="en-US" sz="1200" dirty="0" smtClean="0"/>
              <a:t>DER </a:t>
            </a:r>
            <a:r>
              <a:rPr lang="en-US" sz="1200" dirty="0"/>
              <a:t>penetration increases to </a:t>
            </a:r>
            <a:r>
              <a:rPr lang="en-US" sz="1200" dirty="0" smtClean="0"/>
              <a:t>1,500 MW?</a:t>
            </a:r>
            <a:endParaRPr lang="en-US" sz="1200" dirty="0"/>
          </a:p>
          <a:p>
            <a:r>
              <a:rPr lang="en-US" sz="1400" b="1" dirty="0" smtClean="0"/>
              <a:t>Study 2: </a:t>
            </a:r>
            <a:r>
              <a:rPr lang="en-US" sz="1200" dirty="0"/>
              <a:t>Large </a:t>
            </a:r>
            <a:r>
              <a:rPr lang="en-US" sz="1200" dirty="0" smtClean="0"/>
              <a:t>event - What are impacts to </a:t>
            </a:r>
            <a:r>
              <a:rPr lang="en-US" sz="1200" dirty="0"/>
              <a:t>ERCOT’s UFLS </a:t>
            </a:r>
            <a:r>
              <a:rPr lang="en-US" sz="1200" dirty="0" smtClean="0"/>
              <a:t>in </a:t>
            </a:r>
            <a:r>
              <a:rPr lang="en-US" sz="1200" dirty="0"/>
              <a:t>recovering frequency as </a:t>
            </a:r>
            <a:r>
              <a:rPr lang="en-US" sz="1200" dirty="0" smtClean="0"/>
              <a:t>DER </a:t>
            </a:r>
            <a:r>
              <a:rPr lang="en-US" sz="1200" dirty="0"/>
              <a:t>penetration increases to </a:t>
            </a:r>
            <a:r>
              <a:rPr lang="en-US" sz="1200" dirty="0" smtClean="0"/>
              <a:t>2,500 MW?</a:t>
            </a:r>
            <a:endParaRPr lang="en-US" sz="1200" dirty="0"/>
          </a:p>
        </p:txBody>
      </p:sp>
    </p:spTree>
    <p:extLst>
      <p:ext uri="{BB962C8B-B14F-4D97-AF65-F5344CB8AC3E}">
        <p14:creationId xmlns:p14="http://schemas.microsoft.com/office/powerpoint/2010/main" val="1613273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10600" cy="518318"/>
          </a:xfrm>
        </p:spPr>
        <p:txBody>
          <a:bodyPr/>
          <a:lstStyle/>
          <a:p>
            <a:r>
              <a:rPr lang="en-US" sz="2200" dirty="0" smtClean="0"/>
              <a:t>Reference of IEEE-1547 Timeline vs. Hawaii Grid </a:t>
            </a:r>
            <a:r>
              <a:rPr lang="en-US" sz="2200" dirty="0"/>
              <a:t>C</a:t>
            </a:r>
            <a:r>
              <a:rPr lang="en-US" sz="2200" dirty="0" smtClean="0"/>
              <a:t>ode for DER</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p:cNvPicPr>
            <a:picLocks noChangeAspect="1"/>
          </p:cNvPicPr>
          <p:nvPr/>
        </p:nvPicPr>
        <p:blipFill>
          <a:blip r:embed="rId3"/>
          <a:stretch>
            <a:fillRect/>
          </a:stretch>
        </p:blipFill>
        <p:spPr>
          <a:xfrm>
            <a:off x="152400" y="3837149"/>
            <a:ext cx="3847704" cy="2277331"/>
          </a:xfrm>
          <a:prstGeom prst="rect">
            <a:avLst/>
          </a:prstGeom>
        </p:spPr>
      </p:pic>
      <p:pic>
        <p:nvPicPr>
          <p:cNvPr id="7" name="Picture 6"/>
          <p:cNvPicPr>
            <a:picLocks noChangeAspect="1"/>
          </p:cNvPicPr>
          <p:nvPr/>
        </p:nvPicPr>
        <p:blipFill>
          <a:blip r:embed="rId4"/>
          <a:stretch>
            <a:fillRect/>
          </a:stretch>
        </p:blipFill>
        <p:spPr>
          <a:xfrm>
            <a:off x="4191000" y="3837149"/>
            <a:ext cx="3994884" cy="2196544"/>
          </a:xfrm>
          <a:prstGeom prst="rect">
            <a:avLst/>
          </a:prstGeom>
        </p:spPr>
      </p:pic>
      <p:sp>
        <p:nvSpPr>
          <p:cNvPr id="8" name="Rectangle 7"/>
          <p:cNvSpPr/>
          <p:nvPr/>
        </p:nvSpPr>
        <p:spPr>
          <a:xfrm>
            <a:off x="304800" y="5992914"/>
            <a:ext cx="9372600" cy="276999"/>
          </a:xfrm>
          <a:prstGeom prst="rect">
            <a:avLst/>
          </a:prstGeom>
        </p:spPr>
        <p:txBody>
          <a:bodyPr wrap="square">
            <a:spAutoFit/>
          </a:bodyPr>
          <a:lstStyle/>
          <a:p>
            <a:r>
              <a:rPr lang="en-US" sz="1200" dirty="0">
                <a:hlinkClick r:id="rId5"/>
              </a:rPr>
              <a:t>https://www.hawaiianelectric.com/Documents/clean_energy_hawaii/list_of_advanced_legacy_equipment.pdf</a:t>
            </a:r>
            <a:endParaRPr lang="en-US" sz="1200" dirty="0"/>
          </a:p>
        </p:txBody>
      </p:sp>
      <p:pic>
        <p:nvPicPr>
          <p:cNvPr id="1028" name="Picture 4"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103382"/>
            <a:ext cx="8210413"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88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Takeaways</a:t>
            </a:r>
            <a:endParaRPr lang="en-US" sz="2400" dirty="0"/>
          </a:p>
        </p:txBody>
      </p:sp>
      <p:sp>
        <p:nvSpPr>
          <p:cNvPr id="3" name="Content Placeholder 2"/>
          <p:cNvSpPr>
            <a:spLocks noGrp="1"/>
          </p:cNvSpPr>
          <p:nvPr>
            <p:ph idx="1"/>
          </p:nvPr>
        </p:nvSpPr>
        <p:spPr>
          <a:xfrm>
            <a:off x="381000" y="914400"/>
            <a:ext cx="8229600" cy="5334000"/>
          </a:xfrm>
        </p:spPr>
        <p:txBody>
          <a:bodyPr/>
          <a:lstStyle/>
          <a:p>
            <a:r>
              <a:rPr lang="en-US" sz="2000" dirty="0" smtClean="0"/>
              <a:t>DER </a:t>
            </a:r>
            <a:r>
              <a:rPr lang="en-US" sz="2000" dirty="0"/>
              <a:t>Voltage and Frequency Ride-Through</a:t>
            </a:r>
            <a:r>
              <a:rPr lang="en-US" sz="2000" dirty="0" smtClean="0"/>
              <a:t> is needed going </a:t>
            </a:r>
            <a:r>
              <a:rPr lang="en-US" sz="2000" dirty="0"/>
              <a:t>forward</a:t>
            </a:r>
            <a:r>
              <a:rPr lang="en-US" sz="2000" dirty="0" smtClean="0"/>
              <a:t>.</a:t>
            </a:r>
          </a:p>
          <a:p>
            <a:endParaRPr lang="en-US" sz="1050" dirty="0" smtClean="0"/>
          </a:p>
          <a:p>
            <a:pPr lvl="1"/>
            <a:r>
              <a:rPr lang="en-US" sz="1600" dirty="0" smtClean="0"/>
              <a:t>The </a:t>
            </a:r>
            <a:r>
              <a:rPr lang="en-US" sz="1600" dirty="0"/>
              <a:t>IEEE </a:t>
            </a:r>
            <a:r>
              <a:rPr lang="en-US" sz="1600" dirty="0" smtClean="0"/>
              <a:t>1547-2018 </a:t>
            </a:r>
            <a:r>
              <a:rPr lang="en-US" sz="1600" dirty="0"/>
              <a:t>v</a:t>
            </a:r>
            <a:r>
              <a:rPr lang="en-US" sz="1600" dirty="0" smtClean="0"/>
              <a:t>oltage ride-through requirements support </a:t>
            </a:r>
            <a:r>
              <a:rPr lang="en-US" sz="1600" dirty="0"/>
              <a:t>v</a:t>
            </a:r>
            <a:r>
              <a:rPr lang="en-US" sz="1600" dirty="0" smtClean="0"/>
              <a:t>oltage </a:t>
            </a:r>
            <a:r>
              <a:rPr lang="en-US" sz="1600" dirty="0"/>
              <a:t>s</a:t>
            </a:r>
            <a:r>
              <a:rPr lang="en-US" sz="1600" dirty="0" smtClean="0"/>
              <a:t>tability and increase reliability benefits at </a:t>
            </a:r>
            <a:r>
              <a:rPr lang="en-US" sz="1600" dirty="0"/>
              <a:t>higher </a:t>
            </a:r>
            <a:r>
              <a:rPr lang="en-US" sz="1600" dirty="0" smtClean="0"/>
              <a:t>penetrations </a:t>
            </a:r>
            <a:r>
              <a:rPr lang="en-US" sz="1600" dirty="0"/>
              <a:t>of DER.</a:t>
            </a:r>
          </a:p>
          <a:p>
            <a:pPr lvl="1"/>
            <a:endParaRPr lang="en-US" sz="700" dirty="0" smtClean="0"/>
          </a:p>
          <a:p>
            <a:pPr lvl="1"/>
            <a:r>
              <a:rPr lang="en-US" sz="1600" dirty="0" smtClean="0"/>
              <a:t>More improvements can be obtained if DERs also provide dynamic voltage support.  This would go beyond currently proposed DGR/DESR requirements. (NPPR1016 requirements). </a:t>
            </a:r>
            <a:endParaRPr lang="en-US" sz="1600" dirty="0"/>
          </a:p>
          <a:p>
            <a:pPr lvl="1"/>
            <a:endParaRPr lang="en-US" sz="700" dirty="0" smtClean="0"/>
          </a:p>
          <a:p>
            <a:pPr lvl="1"/>
            <a:r>
              <a:rPr lang="en-US" sz="1600" dirty="0" smtClean="0"/>
              <a:t>Inverter-based DERs technically do </a:t>
            </a:r>
            <a:r>
              <a:rPr lang="en-US" sz="1600" dirty="0"/>
              <a:t>not have any physical necessity to trip on a low frequency </a:t>
            </a:r>
            <a:r>
              <a:rPr lang="en-US" sz="1600" dirty="0" smtClean="0"/>
              <a:t>deviation. </a:t>
            </a:r>
          </a:p>
          <a:p>
            <a:pPr lvl="1"/>
            <a:endParaRPr lang="en-US" sz="700" dirty="0" smtClean="0"/>
          </a:p>
          <a:p>
            <a:pPr lvl="1"/>
            <a:r>
              <a:rPr lang="en-US" sz="1600" dirty="0" smtClean="0"/>
              <a:t>The </a:t>
            </a:r>
            <a:r>
              <a:rPr lang="en-US" sz="1600" dirty="0"/>
              <a:t>IEEE 1547-2018 requirements </a:t>
            </a:r>
            <a:r>
              <a:rPr lang="en-US" sz="1600" dirty="0" smtClean="0"/>
              <a:t>provide </a:t>
            </a:r>
            <a:r>
              <a:rPr lang="en-US" sz="1600" dirty="0"/>
              <a:t>better </a:t>
            </a:r>
            <a:r>
              <a:rPr lang="en-US" sz="1600" dirty="0" smtClean="0"/>
              <a:t>alignment with </a:t>
            </a:r>
            <a:r>
              <a:rPr lang="en-US" sz="1600" dirty="0"/>
              <a:t>existing generator ride-through. </a:t>
            </a:r>
          </a:p>
          <a:p>
            <a:pPr lvl="1"/>
            <a:endParaRPr lang="en-US" sz="700" dirty="0" smtClean="0"/>
          </a:p>
          <a:p>
            <a:pPr lvl="1"/>
            <a:r>
              <a:rPr lang="en-US" sz="1600" dirty="0" smtClean="0"/>
              <a:t>As DER penetration increases, IEEE 1547-2018 reduces unnecessary DER tripping and avoids negative impact of Under Frequency Load Shed. </a:t>
            </a:r>
          </a:p>
          <a:p>
            <a:endParaRPr lang="en-US" sz="1050" dirty="0" smtClean="0"/>
          </a:p>
          <a:p>
            <a:r>
              <a:rPr lang="en-US" sz="2000" dirty="0" smtClean="0"/>
              <a:t>ERCOT recommends adopting </a:t>
            </a:r>
            <a:r>
              <a:rPr lang="en-US" sz="2000" dirty="0" smtClean="0"/>
              <a:t>IEEE1547-2018 </a:t>
            </a:r>
            <a:r>
              <a:rPr lang="en-US" sz="2000" dirty="0" smtClean="0"/>
              <a:t>along the timeline proposed by IEEE.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69521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Background</a:t>
            </a:r>
            <a:endParaRPr lang="en-US" sz="2400" dirty="0"/>
          </a:p>
        </p:txBody>
      </p:sp>
      <p:sp>
        <p:nvSpPr>
          <p:cNvPr id="3" name="Content Placeholder 2"/>
          <p:cNvSpPr>
            <a:spLocks noGrp="1"/>
          </p:cNvSpPr>
          <p:nvPr>
            <p:ph idx="1"/>
          </p:nvPr>
        </p:nvSpPr>
        <p:spPr>
          <a:xfrm>
            <a:off x="381000" y="534471"/>
            <a:ext cx="7962900" cy="5334000"/>
          </a:xfrm>
        </p:spPr>
        <p:txBody>
          <a:bodyPr/>
          <a:lstStyle/>
          <a:p>
            <a:endParaRPr lang="en-US" sz="1400" dirty="0"/>
          </a:p>
          <a:p>
            <a:r>
              <a:rPr lang="en-US" sz="2000" dirty="0" smtClean="0"/>
              <a:t>Historically, </a:t>
            </a:r>
            <a:r>
              <a:rPr lang="en-US" sz="2000" dirty="0" smtClean="0"/>
              <a:t>DERs </a:t>
            </a:r>
            <a:r>
              <a:rPr lang="en-US" sz="2000" dirty="0"/>
              <a:t>could be </a:t>
            </a:r>
            <a:r>
              <a:rPr lang="en-US" sz="2000" dirty="0" smtClean="0"/>
              <a:t>ignored </a:t>
            </a:r>
            <a:r>
              <a:rPr lang="en-US" sz="2000" dirty="0" smtClean="0"/>
              <a:t>in transmission </a:t>
            </a:r>
            <a:r>
              <a:rPr lang="en-US" sz="2000" dirty="0" smtClean="0"/>
              <a:t>system studies </a:t>
            </a:r>
            <a:r>
              <a:rPr lang="en-US" sz="2000" dirty="0"/>
              <a:t>due to </a:t>
            </a:r>
            <a:r>
              <a:rPr lang="en-US" sz="2000" dirty="0" smtClean="0"/>
              <a:t>low levels.</a:t>
            </a:r>
            <a:endParaRPr lang="en-US" sz="2000" dirty="0" smtClean="0"/>
          </a:p>
          <a:p>
            <a:pPr lvl="1"/>
            <a:r>
              <a:rPr lang="en-US" sz="1800" dirty="0" smtClean="0"/>
              <a:t>With a rapid </a:t>
            </a:r>
            <a:r>
              <a:rPr lang="en-US" sz="1800" dirty="0" smtClean="0"/>
              <a:t>proliferation</a:t>
            </a:r>
            <a:r>
              <a:rPr lang="en-US" sz="1800" dirty="0" smtClean="0"/>
              <a:t> of </a:t>
            </a:r>
            <a:r>
              <a:rPr lang="en-US" sz="1800" dirty="0" smtClean="0"/>
              <a:t>DERs, areas </a:t>
            </a:r>
            <a:r>
              <a:rPr lang="en-US" sz="1800" dirty="0"/>
              <a:t>such as Europe, California and </a:t>
            </a:r>
            <a:r>
              <a:rPr lang="en-US" sz="1800" dirty="0" smtClean="0"/>
              <a:t>Hawaii have learned the importance of having them support grid reliability.</a:t>
            </a:r>
          </a:p>
          <a:p>
            <a:pPr marL="457200" lvl="1" indent="0">
              <a:buNone/>
            </a:pPr>
            <a:endParaRPr lang="en-US" sz="1000" dirty="0" smtClean="0"/>
          </a:p>
          <a:p>
            <a:r>
              <a:rPr lang="en-US" sz="2000" dirty="0"/>
              <a:t>DER </a:t>
            </a:r>
            <a:r>
              <a:rPr lang="en-US" sz="2000" dirty="0" smtClean="0"/>
              <a:t>ride-through allows distribution-level resources to continue to operate and support the grid during transmission system disturbances. </a:t>
            </a:r>
            <a:endParaRPr lang="en-US" sz="2000" dirty="0" smtClean="0"/>
          </a:p>
          <a:p>
            <a:pPr lvl="1"/>
            <a:r>
              <a:rPr lang="en-US" sz="1800" dirty="0"/>
              <a:t>Note that DER trip requirements for distribution-level issues such as faults or opens take precedence over ride-through </a:t>
            </a:r>
            <a:r>
              <a:rPr lang="en-US" sz="1800" dirty="0" smtClean="0"/>
              <a:t>requirements.</a:t>
            </a:r>
            <a:endParaRPr lang="en-US" sz="1800" dirty="0"/>
          </a:p>
          <a:p>
            <a:pPr marL="457200" lvl="1" indent="0">
              <a:buNone/>
            </a:pPr>
            <a:endParaRPr lang="en-US" sz="1600" dirty="0" smtClean="0"/>
          </a:p>
          <a:p>
            <a:r>
              <a:rPr lang="en-US" sz="2000" dirty="0" smtClean="0"/>
              <a:t>Two </a:t>
            </a:r>
            <a:r>
              <a:rPr lang="en-US" sz="2000" dirty="0" smtClean="0"/>
              <a:t>ways that DER ride-through can benefit the ERCOT system are:</a:t>
            </a:r>
          </a:p>
          <a:p>
            <a:pPr lvl="1"/>
            <a:r>
              <a:rPr lang="en-US" sz="1800" dirty="0" smtClean="0"/>
              <a:t>Improves voltage and frequency stability</a:t>
            </a:r>
          </a:p>
          <a:p>
            <a:pPr lvl="1"/>
            <a:r>
              <a:rPr lang="en-US" sz="1800" dirty="0" smtClean="0"/>
              <a:t>Provides </a:t>
            </a:r>
            <a:r>
              <a:rPr lang="en-US" sz="1800" dirty="0"/>
              <a:t>dynamic </a:t>
            </a:r>
            <a:r>
              <a:rPr lang="en-US" sz="1800" dirty="0" smtClean="0"/>
              <a:t>reactive support by offsetting native load </a:t>
            </a:r>
          </a:p>
          <a:p>
            <a:pPr marL="0" indent="0">
              <a:buNone/>
            </a:pPr>
            <a:endParaRPr lang="en-US" sz="1000" dirty="0" smtClean="0"/>
          </a:p>
          <a:p>
            <a:pPr marL="0" indent="0">
              <a:buNone/>
            </a:pPr>
            <a:endParaRPr lang="en-US" sz="1000" dirty="0" smtClean="0"/>
          </a:p>
          <a:p>
            <a:pPr marL="0" indent="0">
              <a:buNone/>
            </a:pPr>
            <a:endParaRPr lang="en-US" sz="1800" dirty="0"/>
          </a:p>
          <a:p>
            <a:pPr marL="0" indent="0">
              <a:buNone/>
            </a:pPr>
            <a:endParaRPr lang="en-US" sz="900" dirty="0"/>
          </a:p>
          <a:p>
            <a:pPr marL="0" indent="0">
              <a:buNone/>
            </a:pPr>
            <a:endParaRPr lang="en-US" sz="1600" dirty="0" smtClean="0"/>
          </a:p>
          <a:p>
            <a:endParaRPr lang="en-US" sz="1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639112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Background – cont’d</a:t>
            </a:r>
            <a:endParaRPr lang="en-US" sz="2400" dirty="0"/>
          </a:p>
        </p:txBody>
      </p:sp>
      <p:sp>
        <p:nvSpPr>
          <p:cNvPr id="3" name="Content Placeholder 2"/>
          <p:cNvSpPr>
            <a:spLocks noGrp="1"/>
          </p:cNvSpPr>
          <p:nvPr>
            <p:ph idx="1"/>
          </p:nvPr>
        </p:nvSpPr>
        <p:spPr>
          <a:xfrm>
            <a:off x="381000" y="762000"/>
            <a:ext cx="7962900" cy="5334000"/>
          </a:xfrm>
        </p:spPr>
        <p:txBody>
          <a:bodyPr/>
          <a:lstStyle/>
          <a:p>
            <a:r>
              <a:rPr lang="en-US" sz="2000" dirty="0" smtClean="0"/>
              <a:t>ERCOT </a:t>
            </a:r>
            <a:r>
              <a:rPr lang="en-US" sz="2000" dirty="0"/>
              <a:t>is a single </a:t>
            </a:r>
            <a:r>
              <a:rPr lang="en-US" sz="2000" dirty="0" smtClean="0"/>
              <a:t>Interconnection, and </a:t>
            </a:r>
            <a:r>
              <a:rPr lang="en-US" sz="2000" dirty="0"/>
              <a:t>i</a:t>
            </a:r>
            <a:r>
              <a:rPr lang="en-US" sz="2000" dirty="0" smtClean="0"/>
              <a:t>nertia </a:t>
            </a:r>
            <a:r>
              <a:rPr lang="en-US" sz="2000" dirty="0"/>
              <a:t>frequency and voltage stability has always been a reliability </a:t>
            </a:r>
            <a:r>
              <a:rPr lang="en-US" sz="2000" dirty="0" smtClean="0"/>
              <a:t>concern.</a:t>
            </a:r>
            <a:endParaRPr lang="en-US" sz="2000" dirty="0"/>
          </a:p>
          <a:p>
            <a:pPr lvl="1"/>
            <a:r>
              <a:rPr lang="en-US" sz="1800" dirty="0" smtClean="0"/>
              <a:t>As a result, ERCOT began requiring transmission-connected </a:t>
            </a:r>
            <a:r>
              <a:rPr lang="en-US" sz="1800" dirty="0"/>
              <a:t>renewables to provide voltage and frequency </a:t>
            </a:r>
            <a:r>
              <a:rPr lang="en-US" sz="1800" dirty="0" smtClean="0"/>
              <a:t>ride-through</a:t>
            </a:r>
            <a:r>
              <a:rPr lang="en-US" sz="1800" dirty="0" smtClean="0"/>
              <a:t>.</a:t>
            </a:r>
            <a:endParaRPr lang="en-US" sz="1800" dirty="0" smtClean="0"/>
          </a:p>
          <a:p>
            <a:pPr lvl="1"/>
            <a:r>
              <a:rPr lang="en-US" sz="1800" dirty="0" smtClean="0"/>
              <a:t>ERCOT has experienced a decrease in inertia which typically </a:t>
            </a:r>
            <a:r>
              <a:rPr lang="en-US" sz="1800" dirty="0" smtClean="0"/>
              <a:t> increases the need for frequency ride-through</a:t>
            </a:r>
          </a:p>
          <a:p>
            <a:pPr marL="457200" lvl="1" indent="0">
              <a:buNone/>
            </a:pPr>
            <a:endParaRPr lang="en-US" sz="800" dirty="0" smtClean="0"/>
          </a:p>
          <a:p>
            <a:r>
              <a:rPr lang="en-US" sz="2000" dirty="0" smtClean="0"/>
              <a:t>ERCOT </a:t>
            </a:r>
            <a:r>
              <a:rPr lang="en-US" sz="2000" dirty="0" smtClean="0"/>
              <a:t>performed these studies as background to consider impacts of new ride-through proposed by IEEE</a:t>
            </a:r>
            <a:r>
              <a:rPr lang="en-US" sz="2000" dirty="0" smtClean="0"/>
              <a:t>.</a:t>
            </a:r>
            <a:endParaRPr lang="en-US" sz="2000" dirty="0" smtClean="0"/>
          </a:p>
          <a:p>
            <a:pPr lvl="1"/>
            <a:r>
              <a:rPr lang="en-US" sz="1800" dirty="0" smtClean="0"/>
              <a:t>This informed ERCOT for the rules </a:t>
            </a:r>
            <a:r>
              <a:rPr lang="en-US" sz="1800" dirty="0" smtClean="0"/>
              <a:t>proposed in NOGRR212 </a:t>
            </a:r>
            <a:r>
              <a:rPr lang="en-US" sz="1800" dirty="0" smtClean="0"/>
              <a:t>for DGR/DESR</a:t>
            </a:r>
            <a:r>
              <a:rPr lang="en-US" sz="1600" dirty="0" smtClean="0"/>
              <a:t>.</a:t>
            </a:r>
          </a:p>
          <a:p>
            <a:pPr marL="457200" lvl="1" indent="0">
              <a:buNone/>
            </a:pPr>
            <a:endParaRPr lang="en-US" sz="900" dirty="0" smtClean="0"/>
          </a:p>
          <a:p>
            <a:r>
              <a:rPr lang="en-US" sz="2000" dirty="0" smtClean="0"/>
              <a:t>Shared </a:t>
            </a:r>
            <a:r>
              <a:rPr lang="en-US" sz="2000" dirty="0" smtClean="0"/>
              <a:t>results with TDSPs earlier this year for feedback and now bringing to ROS to share results</a:t>
            </a:r>
            <a:r>
              <a:rPr lang="en-US" sz="2000" dirty="0" smtClean="0"/>
              <a:t>.</a:t>
            </a:r>
          </a:p>
          <a:p>
            <a:pPr marL="0" indent="0">
              <a:buNone/>
            </a:pPr>
            <a:endParaRPr lang="en-US" sz="900" dirty="0" smtClean="0"/>
          </a:p>
          <a:p>
            <a:r>
              <a:rPr lang="en-US" sz="2000" dirty="0" smtClean="0"/>
              <a:t>Other ISOs and regions are doing similar studies working with NERC SPIDER </a:t>
            </a:r>
            <a:r>
              <a:rPr lang="en-US" sz="2000" dirty="0" smtClean="0"/>
              <a:t>Working Group and </a:t>
            </a:r>
            <a:r>
              <a:rPr lang="en-US" sz="2000" dirty="0" smtClean="0"/>
              <a:t>reporting similar benefits to adopting </a:t>
            </a:r>
            <a:r>
              <a:rPr lang="en-US" sz="2000" dirty="0" smtClean="0"/>
              <a:t>IEEE1547-2018.</a:t>
            </a:r>
          </a:p>
          <a:p>
            <a:pPr marL="0" indent="0">
              <a:buNone/>
            </a:pPr>
            <a:endParaRPr lang="en-US" sz="2000" dirty="0"/>
          </a:p>
          <a:p>
            <a:pPr marL="0" indent="0">
              <a:buNone/>
            </a:pPr>
            <a:endParaRPr lang="en-US" sz="1000" dirty="0"/>
          </a:p>
          <a:p>
            <a:pPr marL="0" indent="0">
              <a:buNone/>
            </a:pPr>
            <a:endParaRPr lang="en-US" sz="2000" dirty="0" smtClean="0"/>
          </a:p>
          <a:p>
            <a:endParaRPr lang="en-US" sz="11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20712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Current PUCT Rule for DER Voltage and Frequency</a:t>
            </a:r>
            <a:endParaRPr lang="en-US" sz="2400" dirty="0"/>
          </a:p>
        </p:txBody>
      </p:sp>
      <p:pic>
        <p:nvPicPr>
          <p:cNvPr id="5" name="Content Placeholder 4"/>
          <p:cNvPicPr>
            <a:picLocks noGrp="1" noChangeAspect="1"/>
          </p:cNvPicPr>
          <p:nvPr>
            <p:ph idx="1"/>
          </p:nvPr>
        </p:nvPicPr>
        <p:blipFill>
          <a:blip r:embed="rId3"/>
          <a:stretch>
            <a:fillRect/>
          </a:stretch>
        </p:blipFill>
        <p:spPr>
          <a:xfrm>
            <a:off x="838200" y="1066800"/>
            <a:ext cx="6853232" cy="4943436"/>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313798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IEEE 1547-2018 Voltage and Frequency </a:t>
            </a:r>
            <a:r>
              <a:rPr lang="en-US" sz="2400" dirty="0"/>
              <a:t>R</a:t>
            </a:r>
            <a:r>
              <a:rPr lang="en-US" sz="2400" dirty="0" smtClean="0"/>
              <a:t>equirements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5" name="Picture 4"/>
          <p:cNvPicPr/>
          <p:nvPr/>
        </p:nvPicPr>
        <p:blipFill>
          <a:blip r:embed="rId2"/>
          <a:stretch>
            <a:fillRect/>
          </a:stretch>
        </p:blipFill>
        <p:spPr>
          <a:xfrm>
            <a:off x="4648200" y="812800"/>
            <a:ext cx="4259580" cy="3073400"/>
          </a:xfrm>
          <a:prstGeom prst="rect">
            <a:avLst/>
          </a:prstGeom>
        </p:spPr>
      </p:pic>
      <p:pic>
        <p:nvPicPr>
          <p:cNvPr id="6" name="Picture 5"/>
          <p:cNvPicPr/>
          <p:nvPr/>
        </p:nvPicPr>
        <p:blipFill>
          <a:blip r:embed="rId3"/>
          <a:stretch>
            <a:fillRect/>
          </a:stretch>
        </p:blipFill>
        <p:spPr>
          <a:xfrm>
            <a:off x="167640" y="811493"/>
            <a:ext cx="4098776" cy="3082962"/>
          </a:xfrm>
          <a:prstGeom prst="rect">
            <a:avLst/>
          </a:prstGeom>
        </p:spPr>
      </p:pic>
      <p:pic>
        <p:nvPicPr>
          <p:cNvPr id="7" name="Picture 6"/>
          <p:cNvPicPr/>
          <p:nvPr/>
        </p:nvPicPr>
        <p:blipFill>
          <a:blip r:embed="rId4"/>
          <a:stretch>
            <a:fillRect/>
          </a:stretch>
        </p:blipFill>
        <p:spPr>
          <a:xfrm>
            <a:off x="2590800" y="3962400"/>
            <a:ext cx="4015740" cy="2514600"/>
          </a:xfrm>
          <a:prstGeom prst="rect">
            <a:avLst/>
          </a:prstGeom>
        </p:spPr>
      </p:pic>
      <p:sp>
        <p:nvSpPr>
          <p:cNvPr id="8" name="TextBox 7"/>
          <p:cNvSpPr txBox="1"/>
          <p:nvPr/>
        </p:nvSpPr>
        <p:spPr>
          <a:xfrm>
            <a:off x="381000" y="3886200"/>
            <a:ext cx="1828016" cy="461665"/>
          </a:xfrm>
          <a:prstGeom prst="rect">
            <a:avLst/>
          </a:prstGeom>
          <a:noFill/>
        </p:spPr>
        <p:txBody>
          <a:bodyPr wrap="square" rtlCol="0">
            <a:spAutoFit/>
          </a:bodyPr>
          <a:lstStyle/>
          <a:p>
            <a:r>
              <a:rPr lang="en-US" sz="1200" dirty="0" smtClean="0"/>
              <a:t>Longer ride-through for voltage below – 30%</a:t>
            </a:r>
            <a:endParaRPr lang="en-US" sz="1200" dirty="0"/>
          </a:p>
        </p:txBody>
      </p:sp>
      <p:sp>
        <p:nvSpPr>
          <p:cNvPr id="9" name="TextBox 8"/>
          <p:cNvSpPr txBox="1"/>
          <p:nvPr/>
        </p:nvSpPr>
        <p:spPr>
          <a:xfrm>
            <a:off x="6858000" y="3886200"/>
            <a:ext cx="1828800" cy="461665"/>
          </a:xfrm>
          <a:prstGeom prst="rect">
            <a:avLst/>
          </a:prstGeom>
          <a:noFill/>
        </p:spPr>
        <p:txBody>
          <a:bodyPr wrap="square" rtlCol="0">
            <a:spAutoFit/>
          </a:bodyPr>
          <a:lstStyle/>
          <a:p>
            <a:r>
              <a:rPr lang="en-US" sz="1200" dirty="0" smtClean="0"/>
              <a:t>Longer ride-through for voltage below – 30%</a:t>
            </a:r>
            <a:endParaRPr lang="en-US" sz="1200" dirty="0"/>
          </a:p>
        </p:txBody>
      </p:sp>
      <p:sp>
        <p:nvSpPr>
          <p:cNvPr id="10" name="TextBox 9"/>
          <p:cNvSpPr txBox="1"/>
          <p:nvPr/>
        </p:nvSpPr>
        <p:spPr>
          <a:xfrm>
            <a:off x="6858000" y="5791200"/>
            <a:ext cx="2004060" cy="461665"/>
          </a:xfrm>
          <a:prstGeom prst="rect">
            <a:avLst/>
          </a:prstGeom>
          <a:noFill/>
        </p:spPr>
        <p:txBody>
          <a:bodyPr wrap="square" rtlCol="0">
            <a:spAutoFit/>
          </a:bodyPr>
          <a:lstStyle/>
          <a:p>
            <a:r>
              <a:rPr lang="en-US" sz="1200" dirty="0" smtClean="0"/>
              <a:t>Longer ride-through for Frequency below - 0.7 Hz</a:t>
            </a:r>
            <a:endParaRPr lang="en-US" sz="1200" dirty="0"/>
          </a:p>
        </p:txBody>
      </p:sp>
    </p:spTree>
    <p:extLst>
      <p:ext uri="{BB962C8B-B14F-4D97-AF65-F5344CB8AC3E}">
        <p14:creationId xmlns:p14="http://schemas.microsoft.com/office/powerpoint/2010/main" val="2662550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ERCOT Studies</a:t>
            </a:r>
            <a:endParaRPr lang="en-US" sz="2400" dirty="0"/>
          </a:p>
        </p:txBody>
      </p:sp>
      <p:sp>
        <p:nvSpPr>
          <p:cNvPr id="3" name="Content Placeholder 2"/>
          <p:cNvSpPr>
            <a:spLocks noGrp="1"/>
          </p:cNvSpPr>
          <p:nvPr>
            <p:ph idx="1"/>
          </p:nvPr>
        </p:nvSpPr>
        <p:spPr>
          <a:xfrm>
            <a:off x="381000" y="1066800"/>
            <a:ext cx="7924800" cy="4724400"/>
          </a:xfrm>
        </p:spPr>
        <p:txBody>
          <a:bodyPr/>
          <a:lstStyle/>
          <a:p>
            <a:r>
              <a:rPr lang="en-US" sz="1800" dirty="0" smtClean="0"/>
              <a:t>ERCOT conducted two studies to compare DER system impacts. </a:t>
            </a:r>
          </a:p>
          <a:p>
            <a:endParaRPr lang="en-US" sz="1000" dirty="0" smtClean="0"/>
          </a:p>
          <a:p>
            <a:r>
              <a:rPr lang="en-US" sz="1800" dirty="0" smtClean="0"/>
              <a:t>Both studies assumed PUCT rule </a:t>
            </a:r>
            <a:r>
              <a:rPr lang="en-US" sz="1800" b="1" dirty="0"/>
              <a:t>§</a:t>
            </a:r>
            <a:r>
              <a:rPr lang="en-US" sz="1800" dirty="0" smtClean="0"/>
              <a:t>25.212 </a:t>
            </a:r>
            <a:r>
              <a:rPr lang="en-US" sz="1800" dirty="0" smtClean="0"/>
              <a:t>as a standard and the IEEE </a:t>
            </a:r>
            <a:r>
              <a:rPr lang="en-US" sz="1800" dirty="0"/>
              <a:t>1547-2018 </a:t>
            </a:r>
            <a:r>
              <a:rPr lang="en-US" sz="1800" dirty="0" smtClean="0"/>
              <a:t>as a standard.</a:t>
            </a:r>
          </a:p>
          <a:p>
            <a:pPr marL="0" indent="0">
              <a:buNone/>
            </a:pPr>
            <a:endParaRPr lang="en-US" sz="1000" dirty="0" smtClean="0"/>
          </a:p>
          <a:p>
            <a:r>
              <a:rPr lang="en-US" sz="1800" dirty="0" smtClean="0"/>
              <a:t>Study 1 - Analyze </a:t>
            </a:r>
            <a:r>
              <a:rPr lang="en-US" sz="1800" dirty="0"/>
              <a:t>transmission impacts for dynamic voltage stability perspective.</a:t>
            </a:r>
          </a:p>
          <a:p>
            <a:pPr lvl="2"/>
            <a:r>
              <a:rPr lang="en-US" sz="1600" b="1" dirty="0"/>
              <a:t>Reactive Power: </a:t>
            </a:r>
            <a:r>
              <a:rPr lang="en-US" sz="1600" dirty="0"/>
              <a:t>Modern technologies, including inverters for new rooftop solar PV installations, will have the capability to support voltage and ride-through voltage excursions under new </a:t>
            </a:r>
            <a:r>
              <a:rPr lang="en-US" sz="1600" dirty="0" smtClean="0"/>
              <a:t>IEEE1547-2018</a:t>
            </a:r>
            <a:r>
              <a:rPr lang="en-US" sz="1600" dirty="0"/>
              <a:t>.</a:t>
            </a:r>
          </a:p>
          <a:p>
            <a:endParaRPr lang="en-US" sz="1000" dirty="0" smtClean="0"/>
          </a:p>
          <a:p>
            <a:r>
              <a:rPr lang="en-US" sz="1800" dirty="0" smtClean="0"/>
              <a:t>Study 2 - Analyze system impacts for frequency stability perspective.</a:t>
            </a:r>
          </a:p>
          <a:p>
            <a:pPr lvl="2"/>
            <a:r>
              <a:rPr lang="en-US" sz="1600" b="1" dirty="0" smtClean="0"/>
              <a:t>Frequency </a:t>
            </a:r>
            <a:r>
              <a:rPr lang="en-US" sz="1600" dirty="0"/>
              <a:t>Ride-Through: </a:t>
            </a:r>
            <a:r>
              <a:rPr lang="en-US" sz="1600" dirty="0" smtClean="0"/>
              <a:t>DERs </a:t>
            </a:r>
            <a:r>
              <a:rPr lang="en-US" sz="1600" dirty="0"/>
              <a:t>are not coordinated with the voltage and frequency ride-through requirements of </a:t>
            </a:r>
            <a:r>
              <a:rPr lang="en-US" sz="1600" dirty="0" smtClean="0"/>
              <a:t>transmission-connected resources</a:t>
            </a:r>
            <a:r>
              <a:rPr lang="en-US" sz="1600" dirty="0"/>
              <a:t>. As </a:t>
            </a:r>
            <a:r>
              <a:rPr lang="en-US" sz="1600" dirty="0" smtClean="0"/>
              <a:t>DERs </a:t>
            </a:r>
            <a:r>
              <a:rPr lang="en-US" sz="1600" dirty="0"/>
              <a:t>are added to the system, frequency ride-through capabilities become important due to </a:t>
            </a:r>
            <a:r>
              <a:rPr lang="en-US" sz="1600" dirty="0" smtClean="0"/>
              <a:t>decreasing </a:t>
            </a:r>
            <a:r>
              <a:rPr lang="en-US" sz="1600" dirty="0"/>
              <a:t>inertia. </a:t>
            </a:r>
            <a:endParaRPr lang="en-US" sz="1600" b="1" dirty="0"/>
          </a:p>
          <a:p>
            <a:endParaRPr lang="en-US" sz="1800" dirty="0" smtClean="0"/>
          </a:p>
          <a:p>
            <a:endParaRPr lang="en-US" sz="1800" dirty="0"/>
          </a:p>
          <a:p>
            <a:endParaRPr lang="en-US" sz="1600" dirty="0"/>
          </a:p>
          <a:p>
            <a:pPr lvl="2"/>
            <a:endParaRPr lang="en-US" sz="14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4151122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Voltage Recovery for </a:t>
            </a:r>
            <a:r>
              <a:rPr lang="en-US" sz="2400" dirty="0" smtClean="0"/>
              <a:t>Different </a:t>
            </a:r>
            <a:r>
              <a:rPr lang="en-US" sz="2400" dirty="0"/>
              <a:t>DER Categories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9" name="Content Placeholder 2"/>
          <p:cNvSpPr txBox="1">
            <a:spLocks/>
          </p:cNvSpPr>
          <p:nvPr/>
        </p:nvSpPr>
        <p:spPr>
          <a:xfrm>
            <a:off x="381000" y="838200"/>
            <a:ext cx="85344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5% DER penetration in Rio Grande Valley region</a:t>
            </a:r>
          </a:p>
          <a:p>
            <a:pPr lvl="1"/>
            <a:r>
              <a:rPr lang="en-US" sz="1800" dirty="0" smtClean="0"/>
              <a:t>Net load was 3,150 MW, gross load was 3,308 MW</a:t>
            </a:r>
            <a:endParaRPr lang="en-US" sz="1800" dirty="0"/>
          </a:p>
        </p:txBody>
      </p:sp>
      <p:grpSp>
        <p:nvGrpSpPr>
          <p:cNvPr id="13" name="Group 12"/>
          <p:cNvGrpSpPr/>
          <p:nvPr/>
        </p:nvGrpSpPr>
        <p:grpSpPr>
          <a:xfrm>
            <a:off x="1143000" y="1732951"/>
            <a:ext cx="7010400" cy="4515449"/>
            <a:chOff x="609600" y="1352057"/>
            <a:chExt cx="7543800" cy="4900782"/>
          </a:xfrm>
        </p:grpSpPr>
        <p:pic>
          <p:nvPicPr>
            <p:cNvPr id="12" name="Picture 11"/>
            <p:cNvPicPr>
              <a:picLocks noChangeAspect="1"/>
            </p:cNvPicPr>
            <p:nvPr/>
          </p:nvPicPr>
          <p:blipFill>
            <a:blip r:embed="rId2"/>
            <a:stretch>
              <a:fillRect/>
            </a:stretch>
          </p:blipFill>
          <p:spPr>
            <a:xfrm>
              <a:off x="609600" y="1352057"/>
              <a:ext cx="7543800" cy="4900782"/>
            </a:xfrm>
            <a:prstGeom prst="rect">
              <a:avLst/>
            </a:prstGeom>
          </p:spPr>
        </p:pic>
        <p:sp>
          <p:nvSpPr>
            <p:cNvPr id="6" name="Rectangular Callout 5"/>
            <p:cNvSpPr/>
            <p:nvPr/>
          </p:nvSpPr>
          <p:spPr>
            <a:xfrm>
              <a:off x="5119480" y="2725046"/>
              <a:ext cx="1588946" cy="868914"/>
            </a:xfrm>
            <a:prstGeom prst="wedgeRectCallout">
              <a:avLst>
                <a:gd name="adj1" fmla="val -68905"/>
                <a:gd name="adj2" fmla="val -120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a:p>
              <a:pPr algn="ctr"/>
              <a:r>
                <a:rPr lang="en-US" sz="1050" b="1" dirty="0" smtClean="0"/>
                <a:t>Existing PUCT VRT Requirements.    229 MW UVLS</a:t>
              </a:r>
              <a:endParaRPr lang="en-US" sz="1050" b="1" dirty="0"/>
            </a:p>
          </p:txBody>
        </p:sp>
        <p:sp>
          <p:nvSpPr>
            <p:cNvPr id="7" name="Rectangular Callout 6"/>
            <p:cNvSpPr/>
            <p:nvPr/>
          </p:nvSpPr>
          <p:spPr>
            <a:xfrm>
              <a:off x="3756235" y="3681472"/>
              <a:ext cx="1332258" cy="969924"/>
            </a:xfrm>
            <a:prstGeom prst="wedgeRectCallout">
              <a:avLst>
                <a:gd name="adj1" fmla="val -36509"/>
                <a:gd name="adj2" fmla="val -132081"/>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b="1" dirty="0"/>
            </a:p>
            <a:p>
              <a:r>
                <a:rPr lang="en-US" sz="1050" b="1" dirty="0" smtClean="0"/>
                <a:t>IEEE 1547-2018 Cat II or III VRT Requirements. 194 MW UVLS</a:t>
              </a:r>
              <a:endParaRPr lang="en-US" sz="1050" b="1" dirty="0"/>
            </a:p>
          </p:txBody>
        </p:sp>
        <p:sp>
          <p:nvSpPr>
            <p:cNvPr id="8" name="Rectangular Callout 7"/>
            <p:cNvSpPr/>
            <p:nvPr/>
          </p:nvSpPr>
          <p:spPr>
            <a:xfrm>
              <a:off x="1295400" y="3554114"/>
              <a:ext cx="1446144" cy="1322687"/>
            </a:xfrm>
            <a:prstGeom prst="wedgeRectCallout">
              <a:avLst>
                <a:gd name="adj1" fmla="val 100060"/>
                <a:gd name="adj2" fmla="val -102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a:p>
              <a:pPr algn="ctr"/>
              <a:r>
                <a:rPr lang="en-US" sz="1050" b="1" dirty="0" smtClean="0"/>
                <a:t>IEEE 1547-2018 Cat II or III VRT Requirements with Dynamic Voltage Support . No UVLS</a:t>
              </a:r>
              <a:endParaRPr lang="en-US" sz="1050" b="1" dirty="0"/>
            </a:p>
          </p:txBody>
        </p:sp>
        <p:sp>
          <p:nvSpPr>
            <p:cNvPr id="10" name="Rectangular Callout 9"/>
            <p:cNvSpPr/>
            <p:nvPr/>
          </p:nvSpPr>
          <p:spPr>
            <a:xfrm>
              <a:off x="1676400" y="2458912"/>
              <a:ext cx="1295400" cy="291614"/>
            </a:xfrm>
            <a:prstGeom prst="wedgeRectCallout">
              <a:avLst>
                <a:gd name="adj1" fmla="val 63189"/>
                <a:gd name="adj2" fmla="val -230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Fault is applied</a:t>
              </a:r>
              <a:endParaRPr lang="en-US" sz="1050" b="1" dirty="0"/>
            </a:p>
          </p:txBody>
        </p:sp>
      </p:grpSp>
      <p:cxnSp>
        <p:nvCxnSpPr>
          <p:cNvPr id="18" name="Straight Arrow Connector 17"/>
          <p:cNvCxnSpPr/>
          <p:nvPr/>
        </p:nvCxnSpPr>
        <p:spPr>
          <a:xfrm>
            <a:off x="3505200" y="5715000"/>
            <a:ext cx="213360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76700" y="5484168"/>
            <a:ext cx="952500" cy="230832"/>
          </a:xfrm>
          <a:prstGeom prst="rect">
            <a:avLst/>
          </a:prstGeom>
          <a:noFill/>
        </p:spPr>
        <p:txBody>
          <a:bodyPr wrap="square" rtlCol="0">
            <a:spAutoFit/>
          </a:bodyPr>
          <a:lstStyle/>
          <a:p>
            <a:r>
              <a:rPr lang="en-US" sz="900" dirty="0" smtClean="0"/>
              <a:t>Recovery time</a:t>
            </a:r>
            <a:endParaRPr lang="en-US" sz="900" dirty="0"/>
          </a:p>
        </p:txBody>
      </p:sp>
      <p:cxnSp>
        <p:nvCxnSpPr>
          <p:cNvPr id="20" name="Straight Arrow Connector 19"/>
          <p:cNvCxnSpPr/>
          <p:nvPr/>
        </p:nvCxnSpPr>
        <p:spPr>
          <a:xfrm rot="16200000">
            <a:off x="6477000" y="4325738"/>
            <a:ext cx="213360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6781739" y="4114740"/>
            <a:ext cx="1293287" cy="230832"/>
          </a:xfrm>
          <a:prstGeom prst="rect">
            <a:avLst/>
          </a:prstGeom>
          <a:noFill/>
        </p:spPr>
        <p:txBody>
          <a:bodyPr wrap="square" rtlCol="0">
            <a:spAutoFit/>
          </a:bodyPr>
          <a:lstStyle/>
          <a:p>
            <a:r>
              <a:rPr lang="en-US" sz="900" dirty="0" smtClean="0"/>
              <a:t>Recovery Voltage</a:t>
            </a:r>
            <a:endParaRPr lang="en-US" sz="900" dirty="0"/>
          </a:p>
        </p:txBody>
      </p:sp>
    </p:spTree>
    <p:extLst>
      <p:ext uri="{BB962C8B-B14F-4D97-AF65-F5344CB8AC3E}">
        <p14:creationId xmlns:p14="http://schemas.microsoft.com/office/powerpoint/2010/main" val="2350680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5899" y="1600200"/>
            <a:ext cx="7200900" cy="4648200"/>
          </a:xfrm>
          <a:prstGeom prst="rect">
            <a:avLst/>
          </a:prstGeom>
        </p:spPr>
      </p:pic>
      <p:sp>
        <p:nvSpPr>
          <p:cNvPr id="2" name="Title 1"/>
          <p:cNvSpPr>
            <a:spLocks noGrp="1"/>
          </p:cNvSpPr>
          <p:nvPr>
            <p:ph type="title"/>
          </p:nvPr>
        </p:nvSpPr>
        <p:spPr/>
        <p:txBody>
          <a:bodyPr/>
          <a:lstStyle/>
          <a:p>
            <a:r>
              <a:rPr lang="en-US" sz="2400" dirty="0"/>
              <a:t>Voltage Recovery for D</a:t>
            </a:r>
            <a:r>
              <a:rPr lang="en-US" sz="2400" dirty="0" smtClean="0"/>
              <a:t>ifferent </a:t>
            </a:r>
            <a:r>
              <a:rPr lang="en-US" sz="2400" dirty="0"/>
              <a:t>DER Categories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
        <p:nvSpPr>
          <p:cNvPr id="9" name="Content Placeholder 2"/>
          <p:cNvSpPr txBox="1">
            <a:spLocks/>
          </p:cNvSpPr>
          <p:nvPr/>
        </p:nvSpPr>
        <p:spPr>
          <a:xfrm>
            <a:off x="324928" y="772064"/>
            <a:ext cx="85344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10% DER </a:t>
            </a:r>
            <a:r>
              <a:rPr lang="en-US" sz="2000" dirty="0"/>
              <a:t>penetration Rio Grande Valley region</a:t>
            </a:r>
            <a:endParaRPr lang="en-US" sz="2000" dirty="0" smtClean="0"/>
          </a:p>
          <a:p>
            <a:pPr lvl="1"/>
            <a:r>
              <a:rPr lang="en-US" sz="1800" dirty="0" smtClean="0"/>
              <a:t>Net load was 3,150MW, </a:t>
            </a:r>
            <a:r>
              <a:rPr lang="en-US" sz="1800" dirty="0"/>
              <a:t>g</a:t>
            </a:r>
            <a:r>
              <a:rPr lang="en-US" sz="1800" dirty="0" smtClean="0"/>
              <a:t>ross load was 3,465 MW</a:t>
            </a:r>
            <a:endParaRPr lang="en-US" sz="1800" dirty="0"/>
          </a:p>
        </p:txBody>
      </p:sp>
      <p:sp>
        <p:nvSpPr>
          <p:cNvPr id="6" name="Rectangular Callout 5"/>
          <p:cNvSpPr/>
          <p:nvPr/>
        </p:nvSpPr>
        <p:spPr>
          <a:xfrm>
            <a:off x="5486400" y="3022647"/>
            <a:ext cx="1485900" cy="560866"/>
          </a:xfrm>
          <a:prstGeom prst="wedgeRectCallout">
            <a:avLst>
              <a:gd name="adj1" fmla="val -52888"/>
              <a:gd name="adj2" fmla="val -141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Existing PUCT VRT Requirements </a:t>
            </a:r>
          </a:p>
          <a:p>
            <a:pPr algn="ctr"/>
            <a:r>
              <a:rPr lang="en-US" sz="1050" b="1" dirty="0" smtClean="0"/>
              <a:t>525 MW UVLS</a:t>
            </a:r>
            <a:endParaRPr lang="en-US" sz="1050" b="1" dirty="0"/>
          </a:p>
        </p:txBody>
      </p:sp>
      <p:sp>
        <p:nvSpPr>
          <p:cNvPr id="7" name="Rectangular Callout 6"/>
          <p:cNvSpPr/>
          <p:nvPr/>
        </p:nvSpPr>
        <p:spPr>
          <a:xfrm>
            <a:off x="4476349" y="3695927"/>
            <a:ext cx="1790700" cy="629811"/>
          </a:xfrm>
          <a:prstGeom prst="wedgeRectCallout">
            <a:avLst>
              <a:gd name="adj1" fmla="val -49442"/>
              <a:gd name="adj2" fmla="val -142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IEEE 1547-2018 Cat II or III VRT Requirements. </a:t>
            </a:r>
          </a:p>
          <a:p>
            <a:pPr algn="ctr"/>
            <a:r>
              <a:rPr lang="en-US" sz="1050" b="1" dirty="0" smtClean="0"/>
              <a:t>375 MW UVLS</a:t>
            </a:r>
            <a:endParaRPr lang="en-US" sz="1050" b="1" dirty="0"/>
          </a:p>
        </p:txBody>
      </p:sp>
      <p:sp>
        <p:nvSpPr>
          <p:cNvPr id="8" name="Rectangular Callout 7"/>
          <p:cNvSpPr/>
          <p:nvPr/>
        </p:nvSpPr>
        <p:spPr>
          <a:xfrm>
            <a:off x="1600200" y="3695927"/>
            <a:ext cx="1500337" cy="1070142"/>
          </a:xfrm>
          <a:prstGeom prst="wedgeRectCallout">
            <a:avLst>
              <a:gd name="adj1" fmla="val 93513"/>
              <a:gd name="adj2" fmla="val -116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IEEE 1547-2018 Cat II or III VRT Requirements with Dynamic Voltage Support. No UVLS</a:t>
            </a:r>
            <a:endParaRPr lang="en-US" sz="1050" b="1" dirty="0"/>
          </a:p>
        </p:txBody>
      </p:sp>
      <p:sp>
        <p:nvSpPr>
          <p:cNvPr id="10" name="Rectangular Callout 9"/>
          <p:cNvSpPr/>
          <p:nvPr/>
        </p:nvSpPr>
        <p:spPr>
          <a:xfrm>
            <a:off x="1881337" y="2819400"/>
            <a:ext cx="1295400" cy="291614"/>
          </a:xfrm>
          <a:prstGeom prst="wedgeRectCallout">
            <a:avLst>
              <a:gd name="adj1" fmla="val 57397"/>
              <a:gd name="adj2" fmla="val -214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Fault is applied</a:t>
            </a:r>
            <a:endParaRPr lang="en-US" sz="1050" b="1" dirty="0"/>
          </a:p>
        </p:txBody>
      </p:sp>
      <p:cxnSp>
        <p:nvCxnSpPr>
          <p:cNvPr id="11" name="Straight Arrow Connector 10"/>
          <p:cNvCxnSpPr/>
          <p:nvPr/>
        </p:nvCxnSpPr>
        <p:spPr>
          <a:xfrm>
            <a:off x="3352800" y="5715000"/>
            <a:ext cx="213360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4300" y="5484168"/>
            <a:ext cx="952500" cy="230832"/>
          </a:xfrm>
          <a:prstGeom prst="rect">
            <a:avLst/>
          </a:prstGeom>
          <a:noFill/>
        </p:spPr>
        <p:txBody>
          <a:bodyPr wrap="square" rtlCol="0">
            <a:spAutoFit/>
          </a:bodyPr>
          <a:lstStyle/>
          <a:p>
            <a:r>
              <a:rPr lang="en-US" sz="900" dirty="0" smtClean="0"/>
              <a:t>Recovery time</a:t>
            </a:r>
            <a:endParaRPr lang="en-US" sz="900" dirty="0"/>
          </a:p>
        </p:txBody>
      </p:sp>
      <p:cxnSp>
        <p:nvCxnSpPr>
          <p:cNvPr id="13" name="Straight Arrow Connector 12"/>
          <p:cNvCxnSpPr/>
          <p:nvPr/>
        </p:nvCxnSpPr>
        <p:spPr>
          <a:xfrm rot="16200000">
            <a:off x="6477000" y="4325738"/>
            <a:ext cx="213360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6781739" y="4114740"/>
            <a:ext cx="1293287" cy="230832"/>
          </a:xfrm>
          <a:prstGeom prst="rect">
            <a:avLst/>
          </a:prstGeom>
          <a:noFill/>
        </p:spPr>
        <p:txBody>
          <a:bodyPr wrap="square" rtlCol="0">
            <a:spAutoFit/>
          </a:bodyPr>
          <a:lstStyle/>
          <a:p>
            <a:r>
              <a:rPr lang="en-US" sz="900" dirty="0" smtClean="0"/>
              <a:t>Recovery Voltage</a:t>
            </a:r>
            <a:endParaRPr lang="en-US" sz="900" dirty="0"/>
          </a:p>
        </p:txBody>
      </p:sp>
    </p:spTree>
    <p:extLst>
      <p:ext uri="{BB962C8B-B14F-4D97-AF65-F5344CB8AC3E}">
        <p14:creationId xmlns:p14="http://schemas.microsoft.com/office/powerpoint/2010/main" val="366545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Comparison of Applicable </a:t>
            </a:r>
            <a:r>
              <a:rPr lang="en-US" sz="2400" dirty="0"/>
              <a:t>O</a:t>
            </a:r>
            <a:r>
              <a:rPr lang="en-US" sz="2400" dirty="0" smtClean="0"/>
              <a:t>perating </a:t>
            </a:r>
            <a:r>
              <a:rPr lang="en-US" sz="2400" dirty="0"/>
              <a:t>F</a:t>
            </a:r>
            <a:r>
              <a:rPr lang="en-US" sz="2400" dirty="0" smtClean="0"/>
              <a:t>requency </a:t>
            </a:r>
            <a:r>
              <a:rPr lang="en-US" sz="2400" dirty="0"/>
              <a:t>R</a:t>
            </a:r>
            <a:r>
              <a:rPr lang="en-US" sz="2400" dirty="0" smtClean="0"/>
              <a:t>ules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pic>
        <p:nvPicPr>
          <p:cNvPr id="8" name="Picture 7"/>
          <p:cNvPicPr>
            <a:picLocks noChangeAspect="1"/>
          </p:cNvPicPr>
          <p:nvPr/>
        </p:nvPicPr>
        <p:blipFill>
          <a:blip r:embed="rId3"/>
          <a:stretch>
            <a:fillRect/>
          </a:stretch>
        </p:blipFill>
        <p:spPr>
          <a:xfrm>
            <a:off x="381000" y="1219200"/>
            <a:ext cx="8077200" cy="4750026"/>
          </a:xfrm>
          <a:prstGeom prst="rect">
            <a:avLst/>
          </a:prstGeom>
        </p:spPr>
      </p:pic>
    </p:spTree>
    <p:extLst>
      <p:ext uri="{BB962C8B-B14F-4D97-AF65-F5344CB8AC3E}">
        <p14:creationId xmlns:p14="http://schemas.microsoft.com/office/powerpoint/2010/main" val="903165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c34af464-7aa1-4edd-9be4-83dffc1cb92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20072</TotalTime>
  <Words>1023</Words>
  <Application>Microsoft Office PowerPoint</Application>
  <PresentationFormat>On-screen Show (4:3)</PresentationFormat>
  <Paragraphs>127</Paragraphs>
  <Slides>12</Slides>
  <Notes>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1_Custom Design</vt:lpstr>
      <vt:lpstr>Office Theme</vt:lpstr>
      <vt:lpstr>Custom Design</vt:lpstr>
      <vt:lpstr>PowerPoint Presentation</vt:lpstr>
      <vt:lpstr>Background</vt:lpstr>
      <vt:lpstr>Background – cont’d</vt:lpstr>
      <vt:lpstr>Current PUCT Rule for DER Voltage and Frequency</vt:lpstr>
      <vt:lpstr>IEEE 1547-2018 Voltage and Frequency Requirements</vt:lpstr>
      <vt:lpstr>ERCOT Studies</vt:lpstr>
      <vt:lpstr>Voltage Recovery for Different DER Categories</vt:lpstr>
      <vt:lpstr>Voltage Recovery for Different DER Categories</vt:lpstr>
      <vt:lpstr>Comparison of Applicable Operating Frequency Rules</vt:lpstr>
      <vt:lpstr>Frequency Response Studies Under Current Rules</vt:lpstr>
      <vt:lpstr>Reference of IEEE-1547 Timeline vs. Hawaii Grid Code for DER</vt:lpstr>
      <vt:lpstr>Takeaways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Stice, Clayton</cp:lastModifiedBy>
  <cp:revision>603</cp:revision>
  <cp:lastPrinted>2016-01-21T20:53:15Z</cp:lastPrinted>
  <dcterms:created xsi:type="dcterms:W3CDTF">2016-01-21T15:20:31Z</dcterms:created>
  <dcterms:modified xsi:type="dcterms:W3CDTF">2020-05-28T21:10:48Z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