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5"/>
  </p:notesMasterIdLst>
  <p:sldIdLst>
    <p:sldId id="256" r:id="rId2"/>
    <p:sldId id="271" r:id="rId3"/>
    <p:sldId id="27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 dirty="0"/>
              <a:t>June 3, 2020</a:t>
            </a:r>
          </a:p>
          <a:p>
            <a:r>
              <a:rPr lang="en-US" dirty="0"/>
              <a:t>From May 18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 991 Day-Ahead Market (DAM) Point-to-Point (PTP) Obligation Bid Clearing Price Clarification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256462"/>
            <a:ext cx="7704667" cy="41145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WMWG  reviewed the ERCOT presentation on settlement examples &amp; options/alternatives</a:t>
            </a:r>
          </a:p>
          <a:p>
            <a:r>
              <a:rPr lang="en-US" dirty="0"/>
              <a:t>Some WMWG participants assert that PTP Obligation bids awarded should not be charged more than its “not-to-exceed price”, therefore a different solution is needed</a:t>
            </a:r>
          </a:p>
          <a:p>
            <a:pPr marL="630238" indent="-346075"/>
            <a:r>
              <a:rPr lang="en-US" dirty="0"/>
              <a:t>Alternative 1: Disallow PTP Obligation bid awards where bid price is exceeded due to the DAM price floor (requires mechanism to maintain revenue neutrality)</a:t>
            </a:r>
          </a:p>
          <a:p>
            <a:pPr marL="630238" indent="-346075"/>
            <a:r>
              <a:rPr lang="en-US" dirty="0"/>
              <a:t>Alternative 2: Create make-whole payment </a:t>
            </a:r>
          </a:p>
          <a:p>
            <a:pPr marL="630238" indent="-346075"/>
            <a:r>
              <a:rPr lang="en-US" dirty="0"/>
              <a:t>Alternative 3: Remove the administrative price floor of -$251 in the DAM</a:t>
            </a:r>
          </a:p>
          <a:p>
            <a:r>
              <a:rPr lang="en-US" dirty="0"/>
              <a:t>WMWG participants would like more analysis on these alternatives, however would prefer to first complete work on NPRR903, </a:t>
            </a:r>
            <a:r>
              <a:rPr lang="en-US"/>
              <a:t>then NPRR981 </a:t>
            </a:r>
            <a:r>
              <a:rPr lang="en-US" dirty="0"/>
              <a:t>(which can have applications towards this issue)</a:t>
            </a:r>
          </a:p>
          <a:p>
            <a:r>
              <a:rPr lang="en-US" dirty="0"/>
              <a:t>WMS can either pass a motion to recommend rejection of NPRR991 or continue to table.</a:t>
            </a:r>
          </a:p>
        </p:txBody>
      </p:sp>
    </p:spTree>
    <p:extLst>
      <p:ext uri="{BB962C8B-B14F-4D97-AF65-F5344CB8AC3E}">
        <p14:creationId xmlns:p14="http://schemas.microsoft.com/office/powerpoint/2010/main" val="263709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June 15</a:t>
            </a:r>
            <a:r>
              <a:rPr lang="en-US" baseline="30000" dirty="0"/>
              <a:t>th</a:t>
            </a:r>
            <a:r>
              <a:rPr lang="en-US" dirty="0"/>
              <a:t> meeting to be canceled unless new assignments are received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2182</TotalTime>
  <Words>185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Corbel</vt:lpstr>
      <vt:lpstr>Parallax</vt:lpstr>
      <vt:lpstr>Wholesale Market Working Group Report to WMS</vt:lpstr>
      <vt:lpstr>NPRR 991 Day-Ahead Market (DAM) Point-to-Point (PTP) Obligation Bid Clearing Price Clarification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192</cp:revision>
  <dcterms:created xsi:type="dcterms:W3CDTF">2019-02-22T15:15:24Z</dcterms:created>
  <dcterms:modified xsi:type="dcterms:W3CDTF">2020-05-27T20:00:22Z</dcterms:modified>
</cp:coreProperties>
</file>