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70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cmwf.int/pages/viewpage.action?pageId=74764925" TargetMode="External"/><Relationship Id="rId2" Type="http://schemas.openxmlformats.org/officeDocument/2006/relationships/hyperlink" Target="https://www.ecmwf.int/en/forecasts/datasets/reanalysis-datasets/era5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2020 Wind and Solar Profile Update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Connor Anderson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May 28,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and Solar Profile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UL produces wind and solar profiles for ERCOT on an annual basis covering weather years 1980-present</a:t>
            </a:r>
          </a:p>
          <a:p>
            <a:endParaRPr lang="en-US" sz="2400" dirty="0" smtClean="0"/>
          </a:p>
          <a:p>
            <a:r>
              <a:rPr lang="en-US" sz="2400" dirty="0" smtClean="0"/>
              <a:t>The categories of profiles are:</a:t>
            </a:r>
          </a:p>
          <a:p>
            <a:pPr lvl="1"/>
            <a:r>
              <a:rPr lang="en-US" sz="2000" dirty="0" smtClean="0"/>
              <a:t>Operational and hypothetical utility-scale wind</a:t>
            </a:r>
          </a:p>
          <a:p>
            <a:pPr lvl="1"/>
            <a:r>
              <a:rPr lang="en-US" sz="2000" dirty="0" smtClean="0"/>
              <a:t>Operational and hypothetical utility-scale solar PV</a:t>
            </a:r>
          </a:p>
          <a:p>
            <a:pPr lvl="1"/>
            <a:r>
              <a:rPr lang="en-US" sz="2000" dirty="0" smtClean="0"/>
              <a:t>Metro and rural potential distributed generation solar PV</a:t>
            </a:r>
            <a:endParaRPr lang="en-US" sz="2000" dirty="0"/>
          </a:p>
          <a:p>
            <a:endParaRPr lang="en-US" sz="2800" dirty="0" smtClean="0"/>
          </a:p>
          <a:p>
            <a:r>
              <a:rPr lang="en-US" sz="2400" dirty="0" smtClean="0"/>
              <a:t>The profiles are posted to the Resource Adequacy page: </a:t>
            </a:r>
            <a:r>
              <a:rPr lang="en-US" sz="2400" dirty="0">
                <a:hlinkClick r:id="rId2"/>
              </a:rPr>
              <a:t>http://www.ercot.com/gridinfo/resource</a:t>
            </a:r>
            <a:endParaRPr lang="en-US" sz="24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Profile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Switched from ERA-Interim to ERA5 reanalysis </a:t>
            </a:r>
            <a:r>
              <a:rPr lang="en-US" sz="2400" dirty="0" smtClean="0"/>
              <a:t>dataset</a:t>
            </a:r>
          </a:p>
          <a:p>
            <a:pPr lvl="1"/>
            <a:r>
              <a:rPr lang="en-US" sz="2000" dirty="0" smtClean="0"/>
              <a:t>Higher spatial resolution (31 km vs. previous 79 km) and temporal resolution</a:t>
            </a:r>
          </a:p>
          <a:p>
            <a:pPr lvl="1"/>
            <a:r>
              <a:rPr lang="en-US" sz="2000" dirty="0" smtClean="0"/>
              <a:t>Overview: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www.ecmwf.int/en/forecasts/datasets/reanalysis-datasets/era5</a:t>
            </a:r>
            <a:endParaRPr lang="en-US" sz="2000" dirty="0" smtClean="0"/>
          </a:p>
          <a:p>
            <a:pPr lvl="1"/>
            <a:r>
              <a:rPr lang="en-US" sz="2000" dirty="0" smtClean="0"/>
              <a:t>Detailed comparison: </a:t>
            </a:r>
            <a:r>
              <a:rPr lang="en-US" sz="2000" dirty="0">
                <a:hlinkClick r:id="rId3"/>
              </a:rPr>
              <a:t>https://confluence.ecmwf.int/pages/viewpage.action?pageId=74764925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Rural DG solar included for first </a:t>
            </a:r>
            <a:r>
              <a:rPr lang="en-US" sz="2400" dirty="0" smtClean="0"/>
              <a:t>time</a:t>
            </a:r>
          </a:p>
          <a:p>
            <a:pPr lvl="1"/>
            <a:r>
              <a:rPr lang="en-US" sz="2000" dirty="0" smtClean="0"/>
              <a:t>Potential generation by CDR zone and by county</a:t>
            </a:r>
          </a:p>
          <a:p>
            <a:endParaRPr lang="en-US" sz="2400" dirty="0"/>
          </a:p>
          <a:p>
            <a:r>
              <a:rPr lang="en-US" sz="2400" dirty="0"/>
              <a:t>DG solar </a:t>
            </a:r>
            <a:r>
              <a:rPr lang="en-US" sz="2400" dirty="0" smtClean="0"/>
              <a:t>validation used more historical data </a:t>
            </a:r>
            <a:r>
              <a:rPr lang="en-US" sz="2400" dirty="0"/>
              <a:t>than in the past</a:t>
            </a:r>
          </a:p>
          <a:p>
            <a:endParaRPr lang="en-US" dirty="0" smtClean="0"/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3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Profile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Operational wind profiles undergoing final review</a:t>
            </a:r>
          </a:p>
          <a:p>
            <a:endParaRPr lang="en-US" sz="2400" dirty="0" smtClean="0"/>
          </a:p>
          <a:p>
            <a:r>
              <a:rPr lang="en-US" sz="2400" dirty="0" smtClean="0"/>
              <a:t>All other profiles completed</a:t>
            </a:r>
          </a:p>
          <a:p>
            <a:endParaRPr lang="en-US" sz="2400" dirty="0" smtClean="0"/>
          </a:p>
          <a:p>
            <a:r>
              <a:rPr lang="en-US" sz="2400" dirty="0" smtClean="0"/>
              <a:t>Memos describing the profile creation process in progress</a:t>
            </a:r>
          </a:p>
          <a:p>
            <a:endParaRPr lang="en-US" sz="2400" dirty="0" smtClean="0"/>
          </a:p>
          <a:p>
            <a:r>
              <a:rPr lang="en-US" sz="2400" dirty="0" smtClean="0"/>
              <a:t>Once completed, profiles will be posted and an announcement will be sent to the SAWG mailing list</a:t>
            </a:r>
          </a:p>
          <a:p>
            <a:endParaRPr lang="en-US" dirty="0" smtClean="0"/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elements/1.1/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175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Wind and Solar Profile Background</vt:lpstr>
      <vt:lpstr>2020 Profile Improvements</vt:lpstr>
      <vt:lpstr>2020 Profile Status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35</cp:revision>
  <cp:lastPrinted>2016-01-21T20:53:15Z</cp:lastPrinted>
  <dcterms:created xsi:type="dcterms:W3CDTF">2016-01-21T15:20:31Z</dcterms:created>
  <dcterms:modified xsi:type="dcterms:W3CDTF">2020-05-26T16:06:00Z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