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330" r:id="rId8"/>
    <p:sldId id="305" r:id="rId9"/>
    <p:sldId id="337" r:id="rId10"/>
    <p:sldId id="314" r:id="rId11"/>
    <p:sldId id="298" r:id="rId12"/>
    <p:sldId id="338" r:id="rId13"/>
    <p:sldId id="295" r:id="rId14"/>
    <p:sldId id="2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13" d="100"/>
          <a:sy n="113" d="100"/>
        </p:scale>
        <p:origin x="7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45543" y="2360527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TPE</a:t>
            </a:r>
            <a:r>
              <a:rPr lang="en-US" dirty="0"/>
              <a:t> </a:t>
            </a:r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coverage of settlements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Spoorthy </a:t>
            </a:r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May 19,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TPEA covers </a:t>
            </a:r>
            <a:r>
              <a:rPr lang="en-US" sz="1800" dirty="0">
                <a:solidFill>
                  <a:srgbClr val="5B6770"/>
                </a:solidFill>
                <a:latin typeface="+mj-lt"/>
              </a:rPr>
              <a:t>S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The analysis was performed for the period, Jan 2019- Feb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M1 values as of Feb 2020 were used for the entire period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800" b="1" u="sng" dirty="0" smtClean="0">
                <a:solidFill>
                  <a:srgbClr val="5B6770"/>
                </a:solidFill>
                <a:latin typeface="+mj-lt"/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Jan 2019-Feb 2020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962" y="914400"/>
            <a:ext cx="8187638" cy="41334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96943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TPEA generally exceeds actual/invoice exposure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Jan 2019-Feb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87" y="1295400"/>
            <a:ext cx="8396514" cy="36457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5396943"/>
            <a:ext cx="7170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TPEA closely approximates actual/invoice exposure except during summer peak and fall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Jan 2019-Feb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543800" cy="32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5029200"/>
            <a:ext cx="7008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Actual/invoice exposure slightly higher than TPEA except during summer peak and fall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Jan 2019-Feb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391958" cy="36457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2835" y="5213265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TPEA generally exceeds actual/invoice exposure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Jan 2019-Feb </a:t>
            </a:r>
            <a:r>
              <a:rPr lang="en-US" sz="1600" dirty="0">
                <a:cs typeface="Times New Roman" panose="02020603050405020304" pitchFamily="18" charset="0"/>
              </a:rPr>
              <a:t>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38" y="1143000"/>
            <a:ext cx="8431162" cy="31519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221" y="4886446"/>
            <a:ext cx="3858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TPES mostly exceeds actual/invoice exposure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Jan 2019-Feb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305800" cy="39594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5410200"/>
            <a:ext cx="7080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TPEA closely approximates actual/invoice exposure during winter and shoulder months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87946</TotalTime>
  <Words>221</Words>
  <Application>Microsoft Office PowerPoint</Application>
  <PresentationFormat>On-screen Show (4:3)</PresentationFormat>
  <Paragraphs>50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TPE coverage of settlements</vt:lpstr>
      <vt:lpstr>TPE coverage of settlements Jan 2019-Feb 2020</vt:lpstr>
      <vt:lpstr>TPE coverage of settlements Jan 2019-Feb 2020</vt:lpstr>
      <vt:lpstr>TPE coverage of settlements Jan 2019-Feb 2020</vt:lpstr>
      <vt:lpstr>TPE coverage of settlements Jan 2019-Feb 2020</vt:lpstr>
      <vt:lpstr>TPE coverage of settlements Jan 2019-Feb 2020</vt:lpstr>
      <vt:lpstr>TPE coverage of settlements Jan 2019-Feb 2020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567</cp:revision>
  <cp:lastPrinted>2019-06-18T19:02:16Z</cp:lastPrinted>
  <dcterms:created xsi:type="dcterms:W3CDTF">2016-01-21T15:20:31Z</dcterms:created>
  <dcterms:modified xsi:type="dcterms:W3CDTF">2020-05-15T16:48:24Z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