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24" d="100"/>
          <a:sy n="124" d="100"/>
        </p:scale>
        <p:origin x="5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5/18/2020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53437"/>
              </p:ext>
            </p:extLst>
          </p:nvPr>
        </p:nvGraphicFramePr>
        <p:xfrm>
          <a:off x="274320" y="1143000"/>
          <a:ext cx="855364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3/2/2020 14:00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3/2 HE 17, 19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$45.52,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dirty="0" smtClean="0"/>
                        <a:t>57.35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3/10/2020 15:51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3/10 HE 23-24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3/11/2020 2:09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3/11</a:t>
                      </a:r>
                      <a:r>
                        <a:rPr lang="en-US" sz="1100" b="0" baseline="0" dirty="0" smtClean="0"/>
                        <a:t> HE 6-14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246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213.9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32.1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$15</a:t>
                      </a:r>
                      <a:r>
                        <a:rPr lang="en-US" sz="1100" b="0" baseline="0" dirty="0" smtClean="0"/>
                        <a:t> - $40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3/15/2020 2:50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3/15 HE 19-20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85.6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$650,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dirty="0" smtClean="0"/>
                        <a:t>$1500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4/22/2020 7:16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4/22 HE 10-11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$19.99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4/25/2020 19:20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4/26</a:t>
                      </a:r>
                      <a:r>
                        <a:rPr lang="en-US" sz="1100" b="0" baseline="0" dirty="0" smtClean="0"/>
                        <a:t> HE 2-11, 19-23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16.5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$25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5486400"/>
            <a:ext cx="74617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Table includes Delivery Date range from 3/1/2020 to 4/30/2020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</a:t>
            </a:r>
            <a:r>
              <a:rPr lang="en-US" sz="1400" dirty="0" smtClean="0">
                <a:solidFill>
                  <a:srgbClr val="5B6770"/>
                </a:solidFill>
              </a:rPr>
              <a:t>for Operating Hours on 3/11 was due to 60% RRS Load limit being reached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3/15 </a:t>
            </a:r>
            <a:r>
              <a:rPr lang="en-US" sz="1400" dirty="0">
                <a:solidFill>
                  <a:srgbClr val="5B6770"/>
                </a:solidFill>
              </a:rPr>
              <a:t>was due to </a:t>
            </a:r>
            <a:r>
              <a:rPr lang="en-US" sz="1400" dirty="0" smtClean="0">
                <a:solidFill>
                  <a:srgbClr val="5B6770"/>
                </a:solidFill>
              </a:rPr>
              <a:t>rounding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8358</TotalTime>
  <Words>165</Words>
  <Application>Microsoft Office PowerPoint</Application>
  <PresentationFormat>On-screen Show (4:3)</PresentationFormat>
  <Paragraphs>71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256</cp:revision>
  <cp:lastPrinted>2016-01-21T20:53:15Z</cp:lastPrinted>
  <dcterms:created xsi:type="dcterms:W3CDTF">2016-01-21T15:20:31Z</dcterms:created>
  <dcterms:modified xsi:type="dcterms:W3CDTF">2020-05-15T20:20:59Z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