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8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April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04/11/20 – 04/15/20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57509"/>
            <a:ext cx="8511540" cy="204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</TotalTime>
  <Words>83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173</cp:revision>
  <cp:lastPrinted>2019-05-06T20:09:17Z</cp:lastPrinted>
  <dcterms:created xsi:type="dcterms:W3CDTF">2016-01-21T15:20:31Z</dcterms:created>
  <dcterms:modified xsi:type="dcterms:W3CDTF">2020-05-18T16:49:32Z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