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95" r:id="rId8"/>
    <p:sldId id="294" r:id="rId9"/>
    <p:sldId id="29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481" autoAdjust="0"/>
  </p:normalViewPr>
  <p:slideViewPr>
    <p:cSldViewPr showGuides="1"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8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Late Payment Enforcement Provisions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CWG / MCWG</a:t>
            </a:r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19,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86205"/>
              </p:ext>
            </p:extLst>
          </p:nvPr>
        </p:nvGraphicFramePr>
        <p:xfrm>
          <a:off x="384879" y="1055529"/>
          <a:ext cx="8382985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676400"/>
                <a:gridCol w="3887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Late Payment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Review,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for min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Warning or </a:t>
                      </a:r>
                      <a:r>
                        <a:rPr lang="en-US" sz="1200" u="sng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181" y="3176687"/>
            <a:ext cx="840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a third late payment with Level III Enforcement can lead to termination of the Standard Form Agreement.  This could conflict with the SFA: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836153"/>
            <a:ext cx="716280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8. Default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of Default</a:t>
            </a:r>
          </a:p>
          <a:p>
            <a:pPr defTabSz="339725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(1)..Provided further that if such a material breach, regardless of 	whether the breaching Party cures the breach within the allotted time 	after notice of the material breach, occurs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 three (3) times in a 	12-month period, the fourth such breach shall constitute a Default.  </a:t>
            </a:r>
          </a:p>
        </p:txBody>
      </p:sp>
    </p:spTree>
    <p:extLst>
      <p:ext uri="{BB962C8B-B14F-4D97-AF65-F5344CB8AC3E}">
        <p14:creationId xmlns:p14="http://schemas.microsoft.com/office/powerpoint/2010/main" val="32687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292799"/>
              </p:ext>
            </p:extLst>
          </p:nvPr>
        </p:nvGraphicFramePr>
        <p:xfrm>
          <a:off x="342899" y="2622624"/>
          <a:ext cx="8458201" cy="275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85"/>
                <a:gridCol w="1143000"/>
                <a:gridCol w="1103916"/>
                <a:gridCol w="2133600"/>
                <a:gridCol w="1066800"/>
                <a:gridCol w="24003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Late Pmt.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Existing Enforcement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 Enforcement Provisions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Review,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for min.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110%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collateral for min.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110%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Warning or 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120%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collateral in cash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2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Terminate SFA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2181" y="1143000"/>
            <a:ext cx="8404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potential conflict with the SFA could be addressed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Removing the termination option for Level III Enforcement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graduated penalties for Level III Enforcement</a:t>
            </a:r>
          </a:p>
          <a:p>
            <a:r>
              <a:rPr lang="en-US" dirty="0" smtClean="0"/>
              <a:t>This also eliminates the “do nothing” option for the first late payment.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329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371600"/>
            <a:ext cx="2553685" cy="34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6088</TotalTime>
  <Words>268</Words>
  <Application>Microsoft Office PowerPoint</Application>
  <PresentationFormat>On-screen Show (4:3)</PresentationFormat>
  <Paragraphs>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Late Payment Enforcement Provisions</vt:lpstr>
      <vt:lpstr>Late Payment Enforcement Provisions</vt:lpstr>
      <vt:lpstr>Late Payment Enforcement Provisions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390</cp:revision>
  <cp:lastPrinted>2017-12-13T21:23:03Z</cp:lastPrinted>
  <dcterms:created xsi:type="dcterms:W3CDTF">2016-01-21T15:20:31Z</dcterms:created>
  <dcterms:modified xsi:type="dcterms:W3CDTF">2020-05-14T16:05:17Z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