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65" r:id="rId10"/>
    <p:sldId id="375" r:id="rId11"/>
    <p:sldId id="376" r:id="rId12"/>
    <p:sldId id="368" r:id="rId13"/>
    <p:sldId id="377" r:id="rId14"/>
    <p:sldId id="37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75"/>
            <p14:sldId id="376"/>
            <p14:sldId id="368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08" y="7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6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82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29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7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April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April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26040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April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43621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86.16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25,992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702.49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23674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477257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9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65521"/>
              </p:ext>
            </p:extLst>
          </p:nvPr>
        </p:nvGraphicFramePr>
        <p:xfrm>
          <a:off x="511212" y="833251"/>
          <a:ext cx="7794588" cy="399747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9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62165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60781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3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April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0120"/>
              </p:ext>
            </p:extLst>
          </p:nvPr>
        </p:nvGraphicFramePr>
        <p:xfrm>
          <a:off x="511212" y="833251"/>
          <a:ext cx="7794588" cy="144286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824</Words>
  <Application>Microsoft Office PowerPoint</Application>
  <PresentationFormat>On-screen Show (4:3)</PresentationFormat>
  <Paragraphs>546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April 2020 </vt:lpstr>
      <vt:lpstr>IRR Summary – April 2020</vt:lpstr>
      <vt:lpstr>IRR ≥ 95%, ≥ 100 Scored Intervals – April 2020</vt:lpstr>
      <vt:lpstr>IRR ≥ 95%, ≥ 100 Scored Intervals – April 2020</vt:lpstr>
      <vt:lpstr>IRR ≥ 95%, ≥ 100 Scored Intervals – April 2020</vt:lpstr>
      <vt:lpstr>IRR &lt; 95%, ≥ 100 Scored Intervals – April 2020</vt:lpstr>
      <vt:lpstr>IRR &lt; 95%, ≥ 100 Scored Intervals – April 2020</vt:lpstr>
      <vt:lpstr>IRR &lt; 95%, ≥ 100 Scored Intervals – April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261</cp:revision>
  <cp:lastPrinted>2016-01-21T20:53:15Z</cp:lastPrinted>
  <dcterms:created xsi:type="dcterms:W3CDTF">2016-01-21T15:20:31Z</dcterms:created>
  <dcterms:modified xsi:type="dcterms:W3CDTF">2020-05-01T19:23:17Z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