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86" r:id="rId9"/>
    <p:sldId id="365" r:id="rId10"/>
    <p:sldId id="375" r:id="rId11"/>
    <p:sldId id="376" r:id="rId12"/>
    <p:sldId id="368" r:id="rId13"/>
    <p:sldId id="377" r:id="rId14"/>
    <p:sldId id="37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65"/>
            <p14:sldId id="375"/>
            <p14:sldId id="376"/>
            <p14:sldId id="368"/>
            <p14:sldId id="377"/>
            <p14:sldId id="3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9" d="100"/>
          <a:sy n="79" d="100"/>
        </p:scale>
        <p:origin x="108" y="79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49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3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67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5822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29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7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April 2020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dirty="0" smtClean="0"/>
              <a:t>April 2020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26040"/>
              </p:ext>
            </p:extLst>
          </p:nvPr>
        </p:nvGraphicFramePr>
        <p:xfrm>
          <a:off x="533400" y="1066800"/>
          <a:ext cx="8153399" cy="21743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April 2020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436211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70.61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82.36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86.16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4.36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26,540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25,992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301.28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408.31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702.49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April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923674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831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April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477257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09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≥ 100 Scored Intervals </a:t>
            </a:r>
            <a:r>
              <a:rPr lang="en-US" dirty="0" smtClean="0"/>
              <a:t>– April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265521"/>
              </p:ext>
            </p:extLst>
          </p:nvPr>
        </p:nvGraphicFramePr>
        <p:xfrm>
          <a:off x="511212" y="833251"/>
          <a:ext cx="7794588" cy="3997470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97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April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62165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1,649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80.32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April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60781"/>
              </p:ext>
            </p:extLst>
          </p:nvPr>
        </p:nvGraphicFramePr>
        <p:xfrm>
          <a:off x="511212" y="833251"/>
          <a:ext cx="7794588" cy="541669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71.75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56.43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78.31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66.82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3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</a:t>
            </a:r>
            <a:r>
              <a:rPr lang="en-US" dirty="0" smtClean="0"/>
              <a:t> </a:t>
            </a:r>
            <a:r>
              <a:rPr lang="en-US" dirty="0"/>
              <a:t>95%, ≥ 100 Scored Intervals – </a:t>
            </a:r>
            <a:r>
              <a:rPr lang="en-US" dirty="0" smtClean="0"/>
              <a:t>April 2020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20120"/>
              </p:ext>
            </p:extLst>
          </p:nvPr>
        </p:nvGraphicFramePr>
        <p:xfrm>
          <a:off x="511212" y="833251"/>
          <a:ext cx="7794588" cy="1442865"/>
        </p:xfrm>
        <a:graphic>
          <a:graphicData uri="http://schemas.openxmlformats.org/drawingml/2006/table">
            <a:tbl>
              <a:tblPr/>
              <a:tblGrid>
                <a:gridCol w="1469988"/>
                <a:gridCol w="1295400"/>
                <a:gridCol w="1219200"/>
                <a:gridCol w="2133600"/>
                <a:gridCol w="1676400"/>
              </a:tblGrid>
              <a:tr h="5913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 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Passed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85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75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4439</TotalTime>
  <Words>824</Words>
  <Application>Microsoft Office PowerPoint</Application>
  <PresentationFormat>On-screen Show (4:3)</PresentationFormat>
  <Paragraphs>546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April 2020 </vt:lpstr>
      <vt:lpstr>IRR Summary – April 2020</vt:lpstr>
      <vt:lpstr>IRR ≥ 95%, ≥ 100 Scored Intervals – April 2020</vt:lpstr>
      <vt:lpstr>IRR ≥ 95%, ≥ 100 Scored Intervals – April 2020</vt:lpstr>
      <vt:lpstr>IRR ≥ 95%, ≥ 100 Scored Intervals – April 2020</vt:lpstr>
      <vt:lpstr>IRR &lt; 95%, ≥ 100 Scored Intervals – April 2020</vt:lpstr>
      <vt:lpstr>IRR &lt; 95%, ≥ 100 Scored Intervals – April 2020</vt:lpstr>
      <vt:lpstr>IRR &lt; 95%, ≥ 100 Scored Intervals – April 2020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261</cp:revision>
  <cp:lastPrinted>2016-01-21T20:53:15Z</cp:lastPrinted>
  <dcterms:created xsi:type="dcterms:W3CDTF">2016-01-21T15:20:31Z</dcterms:created>
  <dcterms:modified xsi:type="dcterms:W3CDTF">2020-05-01T19:23:17Z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